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handoutMasterIdLst>
    <p:handoutMasterId r:id="rId25"/>
  </p:handoutMasterIdLst>
  <p:sldIdLst>
    <p:sldId id="287" r:id="rId5"/>
    <p:sldId id="299" r:id="rId6"/>
    <p:sldId id="300" r:id="rId7"/>
    <p:sldId id="293" r:id="rId8"/>
    <p:sldId id="290" r:id="rId9"/>
    <p:sldId id="296" r:id="rId10"/>
    <p:sldId id="297" r:id="rId11"/>
    <p:sldId id="291" r:id="rId12"/>
    <p:sldId id="295" r:id="rId13"/>
    <p:sldId id="294" r:id="rId14"/>
    <p:sldId id="288" r:id="rId15"/>
    <p:sldId id="301" r:id="rId16"/>
    <p:sldId id="302" r:id="rId17"/>
    <p:sldId id="303" r:id="rId18"/>
    <p:sldId id="304" r:id="rId19"/>
    <p:sldId id="305" r:id="rId20"/>
    <p:sldId id="292" r:id="rId21"/>
    <p:sldId id="306" r:id="rId22"/>
    <p:sldId id="30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FF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215" autoAdjust="0"/>
  </p:normalViewPr>
  <p:slideViewPr>
    <p:cSldViewPr snapToGrid="0">
      <p:cViewPr varScale="1">
        <p:scale>
          <a:sx n="52" d="100"/>
          <a:sy n="52" d="100"/>
        </p:scale>
        <p:origin x="1214" y="38"/>
      </p:cViewPr>
      <p:guideLst>
        <p:guide orient="horz" pos="792"/>
        <p:guide pos="3144"/>
        <p:guide orient="horz" pos="960"/>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6" d="100"/>
          <a:sy n="56" d="100"/>
        </p:scale>
        <p:origin x="2165"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8/24/2023</a:t>
            </a:fld>
            <a:endParaRPr lang="en-US" dirty="0"/>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8/24/2023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past 20 years interest rates have been dropping and were low. As low as 2.5% for a 30 year Fixed. Since 2022 interest rates have been on the rise. Now 30 year fixed 7.5%</a:t>
            </a:r>
          </a:p>
        </p:txBody>
      </p:sp>
      <p:sp>
        <p:nvSpPr>
          <p:cNvPr id="4" name="Slide Number Placeholder 3"/>
          <p:cNvSpPr>
            <a:spLocks noGrp="1"/>
          </p:cNvSpPr>
          <p:nvPr>
            <p:ph type="sldNum" sz="quarter" idx="5"/>
          </p:nvPr>
        </p:nvSpPr>
        <p:spPr/>
        <p:txBody>
          <a:bodyPr/>
          <a:lstStyle/>
          <a:p>
            <a:fld id="{10895658-EA1F-4910-80AB-4DA76E167475}" type="slidenum">
              <a:rPr lang="en-US" smtClean="0"/>
              <a:t>1</a:t>
            </a:fld>
            <a:endParaRPr lang="en-US" dirty="0"/>
          </a:p>
        </p:txBody>
      </p:sp>
    </p:spTree>
    <p:extLst>
      <p:ext uri="{BB962C8B-B14F-4D97-AF65-F5344CB8AC3E}">
        <p14:creationId xmlns:p14="http://schemas.microsoft.com/office/powerpoint/2010/main" val="3785384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2</a:t>
            </a:fld>
            <a:endParaRPr lang="en-US" dirty="0"/>
          </a:p>
        </p:txBody>
      </p:sp>
    </p:spTree>
    <p:extLst>
      <p:ext uri="{BB962C8B-B14F-4D97-AF65-F5344CB8AC3E}">
        <p14:creationId xmlns:p14="http://schemas.microsoft.com/office/powerpoint/2010/main" val="231400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the same payment of $506.69.  4.5% Total Interest $82,406.71, 6.5% Total Interest $102,244.76</a:t>
            </a:r>
          </a:p>
          <a:p>
            <a:r>
              <a:rPr lang="en-US" dirty="0"/>
              <a:t>KYTC Has an Excel spreadsheet to calculate this</a:t>
            </a:r>
          </a:p>
          <a:p>
            <a:r>
              <a:rPr lang="en-US" dirty="0"/>
              <a:t>A payment to reduce the mortgage that has a higher interest rate so the </a:t>
            </a:r>
            <a:r>
              <a:rPr lang="en-US" dirty="0" err="1"/>
              <a:t>displacee</a:t>
            </a:r>
            <a:r>
              <a:rPr lang="en-US" dirty="0"/>
              <a:t> has the same payment for the remaining time of the existing loan. </a:t>
            </a:r>
          </a:p>
          <a:p>
            <a:r>
              <a:rPr lang="en-US" b="1" dirty="0"/>
              <a:t>Back Story</a:t>
            </a:r>
          </a:p>
        </p:txBody>
      </p:sp>
      <p:sp>
        <p:nvSpPr>
          <p:cNvPr id="4" name="Slide Number Placeholder 3"/>
          <p:cNvSpPr>
            <a:spLocks noGrp="1"/>
          </p:cNvSpPr>
          <p:nvPr>
            <p:ph type="sldNum" sz="quarter" idx="5"/>
          </p:nvPr>
        </p:nvSpPr>
        <p:spPr/>
        <p:txBody>
          <a:bodyPr/>
          <a:lstStyle/>
          <a:p>
            <a:fld id="{10895658-EA1F-4910-80AB-4DA76E167475}" type="slidenum">
              <a:rPr lang="en-US" smtClean="0"/>
              <a:t>3</a:t>
            </a:fld>
            <a:endParaRPr lang="en-US" dirty="0"/>
          </a:p>
        </p:txBody>
      </p:sp>
    </p:spTree>
    <p:extLst>
      <p:ext uri="{BB962C8B-B14F-4D97-AF65-F5344CB8AC3E}">
        <p14:creationId xmlns:p14="http://schemas.microsoft.com/office/powerpoint/2010/main" val="3115842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$31,000 Incidental Expenses $68,239.12 LAST RESORT</a:t>
            </a:r>
          </a:p>
        </p:txBody>
      </p:sp>
      <p:sp>
        <p:nvSpPr>
          <p:cNvPr id="4" name="Slide Number Placeholder 3"/>
          <p:cNvSpPr>
            <a:spLocks noGrp="1"/>
          </p:cNvSpPr>
          <p:nvPr>
            <p:ph type="sldNum" sz="quarter" idx="5"/>
          </p:nvPr>
        </p:nvSpPr>
        <p:spPr/>
        <p:txBody>
          <a:bodyPr/>
          <a:lstStyle/>
          <a:p>
            <a:fld id="{10895658-EA1F-4910-80AB-4DA76E167475}" type="slidenum">
              <a:rPr lang="en-US" smtClean="0"/>
              <a:t>4</a:t>
            </a:fld>
            <a:endParaRPr lang="en-US" dirty="0"/>
          </a:p>
        </p:txBody>
      </p:sp>
    </p:spTree>
    <p:extLst>
      <p:ext uri="{BB962C8B-B14F-4D97-AF65-F5344CB8AC3E}">
        <p14:creationId xmlns:p14="http://schemas.microsoft.com/office/powerpoint/2010/main" val="1838372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Original Interest Rate 2.625% 6.5% </a:t>
            </a:r>
          </a:p>
          <a:p>
            <a:r>
              <a:rPr lang="en-US" dirty="0"/>
              <a:t>Origination Points are paid as incidentals Points Charged by the bank to issue a loan.</a:t>
            </a:r>
          </a:p>
          <a:p>
            <a:r>
              <a:rPr lang="en-US" dirty="0"/>
              <a:t>Purchased 2.861 of loan amount</a:t>
            </a:r>
          </a:p>
        </p:txBody>
      </p:sp>
      <p:sp>
        <p:nvSpPr>
          <p:cNvPr id="4" name="Slide Number Placeholder 3"/>
          <p:cNvSpPr>
            <a:spLocks noGrp="1"/>
          </p:cNvSpPr>
          <p:nvPr>
            <p:ph type="sldNum" sz="quarter" idx="5"/>
          </p:nvPr>
        </p:nvSpPr>
        <p:spPr/>
        <p:txBody>
          <a:bodyPr/>
          <a:lstStyle/>
          <a:p>
            <a:fld id="{10895658-EA1F-4910-80AB-4DA76E167475}" type="slidenum">
              <a:rPr lang="en-US" smtClean="0"/>
              <a:t>8</a:t>
            </a:fld>
            <a:endParaRPr lang="en-US" dirty="0"/>
          </a:p>
        </p:txBody>
      </p:sp>
    </p:spTree>
    <p:extLst>
      <p:ext uri="{BB962C8B-B14F-4D97-AF65-F5344CB8AC3E}">
        <p14:creationId xmlns:p14="http://schemas.microsoft.com/office/powerpoint/2010/main" val="3129078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Payment shall be made available at or near the time of closing on the replacement dwelling in order to reduce the new mortgage as intended.</a:t>
            </a:r>
          </a:p>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9</a:t>
            </a:fld>
            <a:endParaRPr lang="en-US" dirty="0"/>
          </a:p>
        </p:txBody>
      </p:sp>
    </p:spTree>
    <p:extLst>
      <p:ext uri="{BB962C8B-B14F-4D97-AF65-F5344CB8AC3E}">
        <p14:creationId xmlns:p14="http://schemas.microsoft.com/office/powerpoint/2010/main" val="3263362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Relocations 30K-50K </a:t>
            </a:r>
          </a:p>
        </p:txBody>
      </p:sp>
      <p:sp>
        <p:nvSpPr>
          <p:cNvPr id="4" name="Slide Number Placeholder 3"/>
          <p:cNvSpPr>
            <a:spLocks noGrp="1"/>
          </p:cNvSpPr>
          <p:nvPr>
            <p:ph type="sldNum" sz="quarter" idx="5"/>
          </p:nvPr>
        </p:nvSpPr>
        <p:spPr/>
        <p:txBody>
          <a:bodyPr/>
          <a:lstStyle/>
          <a:p>
            <a:fld id="{10895658-EA1F-4910-80AB-4DA76E167475}" type="slidenum">
              <a:rPr lang="en-US" smtClean="0"/>
              <a:t>10</a:t>
            </a:fld>
            <a:endParaRPr lang="en-US" dirty="0"/>
          </a:p>
        </p:txBody>
      </p:sp>
    </p:spTree>
    <p:extLst>
      <p:ext uri="{BB962C8B-B14F-4D97-AF65-F5344CB8AC3E}">
        <p14:creationId xmlns:p14="http://schemas.microsoft.com/office/powerpoint/2010/main" val="683638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11</a:t>
            </a:fld>
            <a:endParaRPr lang="en-US" dirty="0"/>
          </a:p>
        </p:txBody>
      </p:sp>
    </p:spTree>
    <p:extLst>
      <p:ext uri="{BB962C8B-B14F-4D97-AF65-F5344CB8AC3E}">
        <p14:creationId xmlns:p14="http://schemas.microsoft.com/office/powerpoint/2010/main" val="20112239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2.svg"/><Relationship Id="rId5" Type="http://schemas.openxmlformats.org/officeDocument/2006/relationships/image" Target="../media/image13.svg"/><Relationship Id="rId10" Type="http://schemas.openxmlformats.org/officeDocument/2006/relationships/image" Target="../media/image1.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84664" y="1122363"/>
            <a:ext cx="5486400" cy="2387600"/>
          </a:xfrm>
        </p:spPr>
        <p:txBody>
          <a:bodyPr anchor="b"/>
          <a:lstStyle>
            <a:lvl1pPr algn="l">
              <a:defRPr sz="6000" cap="all" baseline="0">
                <a:solidFill>
                  <a:schemeClr val="tx2"/>
                </a:solidFill>
              </a:defRPr>
            </a:lvl1pPr>
          </a:lstStyle>
          <a:p>
            <a:r>
              <a:rPr lang="en-US"/>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6080759" y="3602038"/>
            <a:ext cx="5486400" cy="1655762"/>
          </a:xfrm>
        </p:spPr>
        <p:txBody>
          <a:bodyPr>
            <a:normAutofit/>
          </a:bodyPr>
          <a:lstStyle>
            <a:lvl1pPr marL="0" indent="0" algn="l">
              <a:lnSpc>
                <a:spcPts val="28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FE209C12-0CED-4CD5-B463-885A793CC25E}"/>
              </a:ext>
            </a:extLst>
          </p:cNvPr>
          <p:cNvSpPr>
            <a:spLocks noGrp="1"/>
          </p:cNvSpPr>
          <p:nvPr>
            <p:ph type="ftr" sz="quarter" idx="11"/>
          </p:nvPr>
        </p:nvSpPr>
        <p:spPr>
          <a:xfrm>
            <a:off x="8727198" y="6355080"/>
            <a:ext cx="2286000" cy="365125"/>
          </a:xfrm>
        </p:spPr>
        <p:txBody>
          <a:bodyPr/>
          <a:lstStyle>
            <a:lvl1pPr>
              <a:defRPr>
                <a:solidFill>
                  <a:schemeClr val="bg1"/>
                </a:solidFill>
              </a:defRPr>
            </a:lvl1pPr>
          </a:lstStyle>
          <a:p>
            <a:r>
              <a:rPr lang="en-US"/>
              <a:t>Pitch deck title</a:t>
            </a:r>
          </a:p>
        </p:txBody>
      </p:sp>
      <p:sp>
        <p:nvSpPr>
          <p:cNvPr id="6" name="Slide Number Placeholder 5">
            <a:extLst>
              <a:ext uri="{FF2B5EF4-FFF2-40B4-BE49-F238E27FC236}">
                <a16:creationId xmlns:a16="http://schemas.microsoft.com/office/drawing/2014/main" id="{1A8F03DA-3AA9-44AC-8E2B-D53B8EBEA402}"/>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74D64503-659B-472D-ABF8-01D077EB0D83}"/>
              </a:ext>
            </a:extLst>
          </p:cNvPr>
          <p:cNvSpPr>
            <a:spLocks noGrp="1"/>
          </p:cNvSpPr>
          <p:nvPr>
            <p:ph type="dt" sz="half" idx="10"/>
          </p:nvPr>
        </p:nvSpPr>
        <p:spPr>
          <a:xfrm>
            <a:off x="7508027" y="6353175"/>
            <a:ext cx="1097280" cy="365125"/>
          </a:xfrm>
        </p:spPr>
        <p:txBody>
          <a:bodyPr/>
          <a:lstStyle>
            <a:lvl1pPr>
              <a:defRPr>
                <a:solidFill>
                  <a:schemeClr val="bg1"/>
                </a:solidFill>
              </a:defRPr>
            </a:lvl1pPr>
          </a:lstStyle>
          <a:p>
            <a:r>
              <a:rPr lang="en-US"/>
              <a:t>20XX</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10182226" cy="1325880"/>
          </a:xfrm>
        </p:spPr>
        <p:txBody>
          <a:bodyPr anchor="t" anchorCtr="0"/>
          <a:lstStyle>
            <a:lvl1pPr>
              <a:defRPr cap="all" baseline="0">
                <a:solidFill>
                  <a:schemeClr val="tx2"/>
                </a:solidFill>
              </a:defRPr>
            </a:lvl1pPr>
          </a:lstStyle>
          <a:p>
            <a:r>
              <a:rPr lang="en-US"/>
              <a:t>CLICK TO ADD TITLE</a:t>
            </a:r>
          </a:p>
        </p:txBody>
      </p:sp>
      <p:sp>
        <p:nvSpPr>
          <p:cNvPr id="9" name="Text Placeholder 8">
            <a:extLst>
              <a:ext uri="{FF2B5EF4-FFF2-40B4-BE49-F238E27FC236}">
                <a16:creationId xmlns:a16="http://schemas.microsoft.com/office/drawing/2014/main" id="{E2785225-FC1B-45E9-82D0-A13EF8F061A6}"/>
              </a:ext>
            </a:extLst>
          </p:cNvPr>
          <p:cNvSpPr>
            <a:spLocks noGrp="1"/>
          </p:cNvSpPr>
          <p:nvPr>
            <p:ph type="body" sz="quarter" idx="21" hasCustomPrompt="1"/>
          </p:nvPr>
        </p:nvSpPr>
        <p:spPr>
          <a:xfrm>
            <a:off x="1380744" y="2203704"/>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a:t>Add text</a:t>
            </a:r>
          </a:p>
        </p:txBody>
      </p:sp>
      <p:sp>
        <p:nvSpPr>
          <p:cNvPr id="30" name="Text Placeholder 8">
            <a:extLst>
              <a:ext uri="{FF2B5EF4-FFF2-40B4-BE49-F238E27FC236}">
                <a16:creationId xmlns:a16="http://schemas.microsoft.com/office/drawing/2014/main" id="{70F3FFA0-BD69-4D83-ABB7-496D4AF91AD5}"/>
              </a:ext>
            </a:extLst>
          </p:cNvPr>
          <p:cNvSpPr>
            <a:spLocks noGrp="1"/>
          </p:cNvSpPr>
          <p:nvPr>
            <p:ph type="body" sz="quarter" idx="22" hasCustomPrompt="1"/>
          </p:nvPr>
        </p:nvSpPr>
        <p:spPr>
          <a:xfrm>
            <a:off x="1325880" y="3465576"/>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a:t>Add text</a:t>
            </a:r>
          </a:p>
        </p:txBody>
      </p:sp>
      <p:sp>
        <p:nvSpPr>
          <p:cNvPr id="32" name="Text Placeholder 8">
            <a:extLst>
              <a:ext uri="{FF2B5EF4-FFF2-40B4-BE49-F238E27FC236}">
                <a16:creationId xmlns:a16="http://schemas.microsoft.com/office/drawing/2014/main" id="{49AF8CA2-03BC-4B43-978A-2B68EABFDC47}"/>
              </a:ext>
            </a:extLst>
          </p:cNvPr>
          <p:cNvSpPr>
            <a:spLocks noGrp="1"/>
          </p:cNvSpPr>
          <p:nvPr>
            <p:ph type="body" sz="quarter" idx="23" hasCustomPrompt="1"/>
          </p:nvPr>
        </p:nvSpPr>
        <p:spPr>
          <a:xfrm>
            <a:off x="1325880" y="4745736"/>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a:t>Add text</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a:t>20XX</a:t>
            </a:r>
          </a:p>
        </p:txBody>
      </p:sp>
      <p:sp>
        <p:nvSpPr>
          <p:cNvPr id="15" name="Text Placeholder 14">
            <a:extLst>
              <a:ext uri="{FF2B5EF4-FFF2-40B4-BE49-F238E27FC236}">
                <a16:creationId xmlns:a16="http://schemas.microsoft.com/office/drawing/2014/main" id="{96833738-63D7-4DAA-92B0-C4286C4F8361}"/>
              </a:ext>
            </a:extLst>
          </p:cNvPr>
          <p:cNvSpPr>
            <a:spLocks noGrp="1"/>
          </p:cNvSpPr>
          <p:nvPr>
            <p:ph type="body" sz="quarter" idx="24"/>
          </p:nvPr>
        </p:nvSpPr>
        <p:spPr>
          <a:xfrm>
            <a:off x="4489704" y="2624328"/>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p:txBody>
      </p:sp>
      <p:sp>
        <p:nvSpPr>
          <p:cNvPr id="36" name="Text Placeholder 14">
            <a:extLst>
              <a:ext uri="{FF2B5EF4-FFF2-40B4-BE49-F238E27FC236}">
                <a16:creationId xmlns:a16="http://schemas.microsoft.com/office/drawing/2014/main" id="{EAF6FAB7-3D8F-43EF-801E-D9E6948A8409}"/>
              </a:ext>
            </a:extLst>
          </p:cNvPr>
          <p:cNvSpPr>
            <a:spLocks noGrp="1"/>
          </p:cNvSpPr>
          <p:nvPr>
            <p:ph type="body" sz="quarter" idx="26"/>
          </p:nvPr>
        </p:nvSpPr>
        <p:spPr>
          <a:xfrm>
            <a:off x="4489704" y="3904488"/>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p:txBody>
      </p:sp>
      <p:sp>
        <p:nvSpPr>
          <p:cNvPr id="38" name="Text Placeholder 14">
            <a:extLst>
              <a:ext uri="{FF2B5EF4-FFF2-40B4-BE49-F238E27FC236}">
                <a16:creationId xmlns:a16="http://schemas.microsoft.com/office/drawing/2014/main" id="{13A498D1-E978-4C02-8712-EA7A16D153FE}"/>
              </a:ext>
            </a:extLst>
          </p:cNvPr>
          <p:cNvSpPr>
            <a:spLocks noGrp="1"/>
          </p:cNvSpPr>
          <p:nvPr>
            <p:ph type="body" sz="quarter" idx="28"/>
          </p:nvPr>
        </p:nvSpPr>
        <p:spPr>
          <a:xfrm>
            <a:off x="4489704" y="5157216"/>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p:txBody>
      </p:sp>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cxnSp>
        <p:nvCxnSpPr>
          <p:cNvPr id="3" name="Straight Connector 2">
            <a:extLst>
              <a:ext uri="{FF2B5EF4-FFF2-40B4-BE49-F238E27FC236}">
                <a16:creationId xmlns:a16="http://schemas.microsoft.com/office/drawing/2014/main" id="{AF8E4D1E-5580-4429-B822-B0ACA17BF2DE}"/>
              </a:ext>
              <a:ext uri="{C183D7F6-B498-43B3-948B-1728B52AA6E4}">
                <adec:decorative xmlns:adec="http://schemas.microsoft.com/office/drawing/2017/decorative" val="1"/>
              </a:ext>
            </a:extLst>
          </p:cNvPr>
          <p:cNvCxnSpPr>
            <a:cxnSpLocks/>
          </p:cNvCxnSpPr>
          <p:nvPr userDrawn="1"/>
        </p:nvCxnSpPr>
        <p:spPr>
          <a:xfrm>
            <a:off x="1704025" y="2853257"/>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628EFE5A-E7ED-42E0-B4F7-CD6FB9AC0BE3}"/>
              </a:ext>
              <a:ext uri="{C183D7F6-B498-43B3-948B-1728B52AA6E4}">
                <adec:decorative xmlns:adec="http://schemas.microsoft.com/office/drawing/2017/decorative" val="1"/>
              </a:ext>
            </a:extLst>
          </p:cNvPr>
          <p:cNvSpPr/>
          <p:nvPr userDrawn="1"/>
        </p:nvSpPr>
        <p:spPr>
          <a:xfrm>
            <a:off x="3982733" y="2744646"/>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99E5560-6CE0-4494-96B0-E58711D435AA}"/>
              </a:ext>
              <a:ext uri="{C183D7F6-B498-43B3-948B-1728B52AA6E4}">
                <adec:decorative xmlns:adec="http://schemas.microsoft.com/office/drawing/2017/decorative" val="1"/>
              </a:ext>
            </a:extLst>
          </p:cNvPr>
          <p:cNvGrpSpPr/>
          <p:nvPr userDrawn="1"/>
        </p:nvGrpSpPr>
        <p:grpSpPr>
          <a:xfrm>
            <a:off x="1717361" y="4002156"/>
            <a:ext cx="2495929" cy="1480420"/>
            <a:chOff x="1717361" y="4002156"/>
            <a:chExt cx="2495929" cy="1480420"/>
          </a:xfrm>
        </p:grpSpPr>
        <p:cxnSp>
          <p:nvCxnSpPr>
            <p:cNvPr id="5" name="Straight Connector 4">
              <a:extLst>
                <a:ext uri="{FF2B5EF4-FFF2-40B4-BE49-F238E27FC236}">
                  <a16:creationId xmlns:a16="http://schemas.microsoft.com/office/drawing/2014/main" id="{F242903C-0FC5-4F7E-A59A-1B57A8012CD8}"/>
                </a:ext>
              </a:extLst>
            </p:cNvPr>
            <p:cNvCxnSpPr>
              <a:cxnSpLocks/>
            </p:cNvCxnSpPr>
            <p:nvPr userDrawn="1"/>
          </p:nvCxnSpPr>
          <p:spPr>
            <a:xfrm>
              <a:off x="1717361" y="4110767"/>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502427F1-9BD1-40C4-8447-54CA2F762B28}"/>
                </a:ext>
              </a:extLst>
            </p:cNvPr>
            <p:cNvSpPr/>
            <p:nvPr userDrawn="1"/>
          </p:nvSpPr>
          <p:spPr>
            <a:xfrm>
              <a:off x="3996069" y="4002156"/>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D896F91-3D1D-4BF4-B726-B6B1034E68C1}"/>
                </a:ext>
              </a:extLst>
            </p:cNvPr>
            <p:cNvCxnSpPr>
              <a:cxnSpLocks/>
            </p:cNvCxnSpPr>
            <p:nvPr userDrawn="1"/>
          </p:nvCxnSpPr>
          <p:spPr>
            <a:xfrm>
              <a:off x="1717361" y="5373966"/>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72AAC415-7A20-4A4D-80B1-B4AD3D514249}"/>
                </a:ext>
              </a:extLst>
            </p:cNvPr>
            <p:cNvSpPr/>
            <p:nvPr userDrawn="1"/>
          </p:nvSpPr>
          <p:spPr>
            <a:xfrm>
              <a:off x="3996069" y="5265355"/>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a:t>Pitch deck title</a:t>
            </a:r>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807368846"/>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etition char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a:xfrm>
            <a:off x="914400" y="896112"/>
            <a:ext cx="10515600" cy="1325563"/>
          </a:xfrm>
        </p:spPr>
        <p:txBody>
          <a:bodyPr anchor="t" anchorCtr="0"/>
          <a:lstStyle>
            <a:lvl1pPr>
              <a:defRPr cap="all" baseline="0">
                <a:solidFill>
                  <a:schemeClr val="accent1"/>
                </a:solidFill>
              </a:defRPr>
            </a:lvl1pPr>
          </a:lstStyle>
          <a:p>
            <a:r>
              <a:rPr lang="en-US"/>
              <a:t>CLICK TO ADD TITLE</a:t>
            </a:r>
            <a:endParaRPr lang="en-ZA"/>
          </a:p>
        </p:txBody>
      </p:sp>
      <p:sp>
        <p:nvSpPr>
          <p:cNvPr id="10" name="Text Placeholder 5">
            <a:extLst>
              <a:ext uri="{FF2B5EF4-FFF2-40B4-BE49-F238E27FC236}">
                <a16:creationId xmlns:a16="http://schemas.microsoft.com/office/drawing/2014/main" id="{6CD52AD9-4495-432B-B01C-26AAF0EAA89F}"/>
              </a:ext>
            </a:extLst>
          </p:cNvPr>
          <p:cNvSpPr>
            <a:spLocks noGrp="1"/>
          </p:cNvSpPr>
          <p:nvPr>
            <p:ph type="body" sz="quarter" idx="12" hasCustomPrompt="1"/>
          </p:nvPr>
        </p:nvSpPr>
        <p:spPr>
          <a:xfrm>
            <a:off x="5271896" y="2355182"/>
            <a:ext cx="1980000" cy="365760"/>
          </a:xfrm>
        </p:spPr>
        <p:txBody>
          <a:bodyPr>
            <a:noAutofit/>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a:t>QUADRANT TITLE</a:t>
            </a:r>
          </a:p>
        </p:txBody>
      </p:sp>
      <p:sp>
        <p:nvSpPr>
          <p:cNvPr id="12" name="Text Placeholder 5">
            <a:extLst>
              <a:ext uri="{FF2B5EF4-FFF2-40B4-BE49-F238E27FC236}">
                <a16:creationId xmlns:a16="http://schemas.microsoft.com/office/drawing/2014/main" id="{AF9EB7E7-72B3-4FD3-B153-815A53CB1B7D}"/>
              </a:ext>
            </a:extLst>
          </p:cNvPr>
          <p:cNvSpPr>
            <a:spLocks noGrp="1"/>
          </p:cNvSpPr>
          <p:nvPr>
            <p:ph type="body" sz="quarter" idx="14" hasCustomPrompt="1"/>
          </p:nvPr>
        </p:nvSpPr>
        <p:spPr>
          <a:xfrm>
            <a:off x="1070771" y="3383280"/>
            <a:ext cx="1980000" cy="365760"/>
          </a:xfrm>
        </p:spPr>
        <p:txBody>
          <a:bodyPr>
            <a:noAutofit/>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a:t>QUADRANT TITLE</a:t>
            </a:r>
          </a:p>
        </p:txBody>
      </p:sp>
      <p:sp>
        <p:nvSpPr>
          <p:cNvPr id="13" name="Text Placeholder 5">
            <a:extLst>
              <a:ext uri="{FF2B5EF4-FFF2-40B4-BE49-F238E27FC236}">
                <a16:creationId xmlns:a16="http://schemas.microsoft.com/office/drawing/2014/main" id="{139AE34A-A4BE-43AA-9A69-9A18D5FC53D8}"/>
              </a:ext>
            </a:extLst>
          </p:cNvPr>
          <p:cNvSpPr>
            <a:spLocks noGrp="1"/>
          </p:cNvSpPr>
          <p:nvPr>
            <p:ph type="body" sz="quarter" idx="15" hasCustomPrompt="1"/>
          </p:nvPr>
        </p:nvSpPr>
        <p:spPr>
          <a:xfrm>
            <a:off x="9171870" y="3383280"/>
            <a:ext cx="1980000" cy="365760"/>
          </a:xfrm>
        </p:spPr>
        <p:txBody>
          <a:bodyPr>
            <a:noAutofit/>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a:t>QUADRANT TITLE</a:t>
            </a:r>
          </a:p>
        </p:txBody>
      </p:sp>
      <p:sp>
        <p:nvSpPr>
          <p:cNvPr id="11" name="Text Placeholder 5">
            <a:extLst>
              <a:ext uri="{FF2B5EF4-FFF2-40B4-BE49-F238E27FC236}">
                <a16:creationId xmlns:a16="http://schemas.microsoft.com/office/drawing/2014/main" id="{23E8F54F-C5BD-4FE6-BB69-FEC69BC0FDDD}"/>
              </a:ext>
            </a:extLst>
          </p:cNvPr>
          <p:cNvSpPr>
            <a:spLocks noGrp="1"/>
          </p:cNvSpPr>
          <p:nvPr>
            <p:ph type="body" sz="quarter" idx="13" hasCustomPrompt="1"/>
          </p:nvPr>
        </p:nvSpPr>
        <p:spPr>
          <a:xfrm>
            <a:off x="5264750" y="4933275"/>
            <a:ext cx="1980000" cy="365760"/>
          </a:xfrm>
        </p:spPr>
        <p:txBody>
          <a:bodyPr>
            <a:noAutofit/>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a:t>QUADRANT TITLE</a:t>
            </a:r>
          </a:p>
        </p:txBody>
      </p:sp>
      <p:pic>
        <p:nvPicPr>
          <p:cNvPr id="5" name="Graphic 4">
            <a:extLst>
              <a:ext uri="{FF2B5EF4-FFF2-40B4-BE49-F238E27FC236}">
                <a16:creationId xmlns:a16="http://schemas.microsoft.com/office/drawing/2014/main" id="{6FBF4C06-0880-4F64-AC8F-328C5513CDB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1177016" y="0"/>
            <a:ext cx="1014984" cy="1014984"/>
          </a:xfrm>
          <a:prstGeom prst="rect">
            <a:avLst/>
          </a:prstGeom>
        </p:spPr>
      </p:pic>
      <p:cxnSp>
        <p:nvCxnSpPr>
          <p:cNvPr id="6" name="Straight Connector 5">
            <a:extLst>
              <a:ext uri="{FF2B5EF4-FFF2-40B4-BE49-F238E27FC236}">
                <a16:creationId xmlns:a16="http://schemas.microsoft.com/office/drawing/2014/main" id="{7056531B-7079-455E-BCF7-DB094C331221}"/>
              </a:ext>
              <a:ext uri="{C183D7F6-B498-43B3-948B-1728B52AA6E4}">
                <adec:decorative xmlns:adec="http://schemas.microsoft.com/office/drawing/2017/decorative" val="1"/>
              </a:ext>
            </a:extLst>
          </p:cNvPr>
          <p:cNvCxnSpPr>
            <a:cxnSpLocks/>
          </p:cNvCxnSpPr>
          <p:nvPr userDrawn="1"/>
        </p:nvCxnSpPr>
        <p:spPr>
          <a:xfrm>
            <a:off x="1066800" y="3771900"/>
            <a:ext cx="10058400" cy="0"/>
          </a:xfrm>
          <a:prstGeom prst="line">
            <a:avLst/>
          </a:prstGeom>
          <a:ln w="38100"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61F2D70-0FC3-41BD-9F38-7F41F01349A9}"/>
              </a:ext>
              <a:ext uri="{C183D7F6-B498-43B3-948B-1728B52AA6E4}">
                <adec:decorative xmlns:adec="http://schemas.microsoft.com/office/drawing/2017/decorative" val="1"/>
              </a:ext>
            </a:extLst>
          </p:cNvPr>
          <p:cNvCxnSpPr>
            <a:cxnSpLocks/>
          </p:cNvCxnSpPr>
          <p:nvPr userDrawn="1"/>
        </p:nvCxnSpPr>
        <p:spPr>
          <a:xfrm>
            <a:off x="6254750" y="2743200"/>
            <a:ext cx="0" cy="206692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Date Placeholder 3">
            <a:extLst>
              <a:ext uri="{FF2B5EF4-FFF2-40B4-BE49-F238E27FC236}">
                <a16:creationId xmlns:a16="http://schemas.microsoft.com/office/drawing/2014/main" id="{17210727-8680-449A-9AC7-094F823C71B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a:t>20XX</a:t>
            </a:r>
          </a:p>
        </p:txBody>
      </p:sp>
      <p:sp>
        <p:nvSpPr>
          <p:cNvPr id="18" name="Footer Placeholder 4">
            <a:extLst>
              <a:ext uri="{FF2B5EF4-FFF2-40B4-BE49-F238E27FC236}">
                <a16:creationId xmlns:a16="http://schemas.microsoft.com/office/drawing/2014/main" id="{C53C0381-DF18-4C74-B221-4703565029CC}"/>
              </a:ext>
            </a:extLst>
          </p:cNvPr>
          <p:cNvSpPr>
            <a:spLocks noGrp="1"/>
          </p:cNvSpPr>
          <p:nvPr>
            <p:ph type="ftr" sz="quarter" idx="11"/>
          </p:nvPr>
        </p:nvSpPr>
        <p:spPr>
          <a:xfrm>
            <a:off x="5424488" y="6350000"/>
            <a:ext cx="2286000" cy="365125"/>
          </a:xfrm>
        </p:spPr>
        <p:txBody>
          <a:bodyPr/>
          <a:lstStyle>
            <a:lvl1pPr>
              <a:defRPr>
                <a:solidFill>
                  <a:schemeClr val="tx1">
                    <a:lumMod val="75000"/>
                    <a:lumOff val="25000"/>
                  </a:schemeClr>
                </a:solidFill>
              </a:defRPr>
            </a:lvl1pPr>
          </a:lstStyle>
          <a:p>
            <a:r>
              <a:rPr lang="en-US"/>
              <a:t>Pitch deck title</a:t>
            </a:r>
          </a:p>
        </p:txBody>
      </p:sp>
      <p:sp>
        <p:nvSpPr>
          <p:cNvPr id="19" name="Slide Number Placeholder 5">
            <a:extLst>
              <a:ext uri="{FF2B5EF4-FFF2-40B4-BE49-F238E27FC236}">
                <a16:creationId xmlns:a16="http://schemas.microsoft.com/office/drawing/2014/main" id="{6338C9D5-18F2-4E98-9B4B-F691BC24D017}"/>
              </a:ext>
            </a:extLst>
          </p:cNvPr>
          <p:cNvSpPr>
            <a:spLocks noGrp="1"/>
          </p:cNvSpPr>
          <p:nvPr>
            <p:ph type="sldNum" sz="quarter" idx="16"/>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3586500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ction">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4"/>
            <a:ext cx="6800850" cy="1325880"/>
          </a:xfrm>
        </p:spPr>
        <p:txBody>
          <a:bodyPr anchor="t" anchorCtr="0"/>
          <a:lstStyle>
            <a:lvl1pPr>
              <a:defRPr cap="all" baseline="0">
                <a:solidFill>
                  <a:schemeClr val="accent1"/>
                </a:solidFill>
              </a:defRPr>
            </a:lvl1pPr>
          </a:lstStyle>
          <a:p>
            <a:r>
              <a:rPr lang="en-US"/>
              <a:t>CLICK TO ADD TITLE</a:t>
            </a:r>
          </a:p>
        </p:txBody>
      </p:sp>
      <p:grpSp>
        <p:nvGrpSpPr>
          <p:cNvPr id="4" name="Group 3">
            <a:extLst>
              <a:ext uri="{FF2B5EF4-FFF2-40B4-BE49-F238E27FC236}">
                <a16:creationId xmlns:a16="http://schemas.microsoft.com/office/drawing/2014/main" id="{0CBECFE1-9F80-4EFE-9699-3A240475EEDE}"/>
              </a:ext>
              <a:ext uri="{C183D7F6-B498-43B3-948B-1728B52AA6E4}">
                <adec:decorative xmlns:adec="http://schemas.microsoft.com/office/drawing/2017/decorative" val="1"/>
              </a:ext>
            </a:extLst>
          </p:cNvPr>
          <p:cNvGrpSpPr/>
          <p:nvPr userDrawn="1"/>
        </p:nvGrpSpPr>
        <p:grpSpPr>
          <a:xfrm>
            <a:off x="-193623" y="-983359"/>
            <a:ext cx="5242592" cy="7843456"/>
            <a:chOff x="-193623" y="-983359"/>
            <a:chExt cx="5242592" cy="7843456"/>
          </a:xfrm>
        </p:grpSpPr>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1569916" y="-98335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3489227">
              <a:off x="3019001" y="3357927"/>
              <a:ext cx="2029968" cy="2029968"/>
            </a:xfrm>
            <a:prstGeom prst="rect">
              <a:avLst/>
            </a:prstGeom>
          </p:spPr>
        </p:pic>
        <p:grpSp>
          <p:nvGrpSpPr>
            <p:cNvPr id="3" name="Group 2">
              <a:extLst>
                <a:ext uri="{FF2B5EF4-FFF2-40B4-BE49-F238E27FC236}">
                  <a16:creationId xmlns:a16="http://schemas.microsoft.com/office/drawing/2014/main" id="{E5E36EA0-9B77-4A31-A56A-93DEC2F87C2C}"/>
                </a:ext>
              </a:extLst>
            </p:cNvPr>
            <p:cNvGrpSpPr/>
            <p:nvPr userDrawn="1"/>
          </p:nvGrpSpPr>
          <p:grpSpPr>
            <a:xfrm>
              <a:off x="-193623" y="458228"/>
              <a:ext cx="4229571" cy="6401869"/>
              <a:chOff x="-193623" y="458228"/>
              <a:chExt cx="4229571" cy="6401869"/>
            </a:xfrm>
          </p:grpSpPr>
          <p:sp>
            <p:nvSpPr>
              <p:cNvPr id="8" name="Rectangle 23">
                <a:extLst>
                  <a:ext uri="{FF2B5EF4-FFF2-40B4-BE49-F238E27FC236}">
                    <a16:creationId xmlns:a16="http://schemas.microsoft.com/office/drawing/2014/main" id="{F5ED01E4-35BF-4165-86B2-E3BDFD91DEE3}"/>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B7E6DD28-C71B-4484-973A-D12A2773000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EB06A536-5FCB-4761-9EFF-D54BE44B1F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45529" y="3355869"/>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1" name="Freeform: Shape 100">
                <a:extLst>
                  <a:ext uri="{FF2B5EF4-FFF2-40B4-BE49-F238E27FC236}">
                    <a16:creationId xmlns:a16="http://schemas.microsoft.com/office/drawing/2014/main" id="{788A3CD7-1915-41CF-9FB5-E6FEDCA8F19C}"/>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 name="Freeform: Shape 132">
                <a:extLst>
                  <a:ext uri="{FF2B5EF4-FFF2-40B4-BE49-F238E27FC236}">
                    <a16:creationId xmlns:a16="http://schemas.microsoft.com/office/drawing/2014/main" id="{3591DEB5-C98C-4EF8-AA57-B8F45C484FF4}"/>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5" name="Freeform: Shape 154">
                <a:extLst>
                  <a:ext uri="{FF2B5EF4-FFF2-40B4-BE49-F238E27FC236}">
                    <a16:creationId xmlns:a16="http://schemas.microsoft.com/office/drawing/2014/main" id="{6FFCF0CF-3167-4E3E-BD4A-236ACC247EC0}"/>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AB47A61A-6E4C-49A5-A2E8-2410A107CC2A}"/>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FC8CDBA7-BF04-4719-8D66-513A71ECCAFF}"/>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79CDC826-71AB-4245-AC5F-8DC9DB2BBCE0}"/>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DE1670F-43B8-4EA8-878C-AC3FF1921E2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4AE780ED-EF51-4AD7-A73F-01E563D0E8BC}"/>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E269AE3-65CE-4B86-B8B1-413783695039}"/>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C35E0649-74BB-4271-BE7D-1F2ED094753E}"/>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6C2D71F3-0A7A-4745-A34F-CE00E95F927C}"/>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51BF2AB6-6873-4ED8-98DB-4A9398AF7324}"/>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38BEE1DC-3180-496F-B9F2-0541143A9C65}"/>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D39D863D-C379-4E72-B276-53F62D7E2B98}"/>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9079BA6D-6450-46A6-9874-663ABFE497CE}"/>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A4CFFBA8-B565-42FA-9C0D-4FC6525B06C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98016DB4-3354-4E78-B07E-1D722297B864}"/>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0CB1EA35-0D05-4F13-871D-0CAB5CECD44A}"/>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17F84AF5-3C7F-4D42-92A9-CCA3CDB8EB55}"/>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FA8E90CE-90F4-42ED-AAAF-0F139BE4E3D5}"/>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7C1C105E-FE0D-4A36-AE5B-BBA110F6EE53}"/>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FEE07693-1822-40D4-88A4-0F663C787D7E}"/>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4" name="Freeform: Shape 183">
                <a:extLst>
                  <a:ext uri="{FF2B5EF4-FFF2-40B4-BE49-F238E27FC236}">
                    <a16:creationId xmlns:a16="http://schemas.microsoft.com/office/drawing/2014/main" id="{AD282910-ECE9-4B26-9656-AD1D41D44AC8}"/>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3" name="Freeform: Shape 182">
                <a:extLst>
                  <a:ext uri="{FF2B5EF4-FFF2-40B4-BE49-F238E27FC236}">
                    <a16:creationId xmlns:a16="http://schemas.microsoft.com/office/drawing/2014/main" id="{7C7A453C-4565-4652-9781-F1488009734C}"/>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2" name="Freeform: Shape 181">
                <a:extLst>
                  <a:ext uri="{FF2B5EF4-FFF2-40B4-BE49-F238E27FC236}">
                    <a16:creationId xmlns:a16="http://schemas.microsoft.com/office/drawing/2014/main" id="{DE479407-B0BB-45F1-A93D-05ED5B41F316}"/>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1" name="Freeform: Shape 180">
                <a:extLst>
                  <a:ext uri="{FF2B5EF4-FFF2-40B4-BE49-F238E27FC236}">
                    <a16:creationId xmlns:a16="http://schemas.microsoft.com/office/drawing/2014/main" id="{0271515D-B4B7-4502-B24F-DC5480444ED0}"/>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0" name="Freeform: Shape 179">
                <a:extLst>
                  <a:ext uri="{FF2B5EF4-FFF2-40B4-BE49-F238E27FC236}">
                    <a16:creationId xmlns:a16="http://schemas.microsoft.com/office/drawing/2014/main" id="{DB364732-EC14-4416-964A-13F3D77CDBBD}"/>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9" name="Freeform: Shape 178">
                <a:extLst>
                  <a:ext uri="{FF2B5EF4-FFF2-40B4-BE49-F238E27FC236}">
                    <a16:creationId xmlns:a16="http://schemas.microsoft.com/office/drawing/2014/main" id="{619347B5-2692-4514-B67B-159C25FA4940}"/>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8" name="Freeform: Shape 177">
                <a:extLst>
                  <a:ext uri="{FF2B5EF4-FFF2-40B4-BE49-F238E27FC236}">
                    <a16:creationId xmlns:a16="http://schemas.microsoft.com/office/drawing/2014/main" id="{E1746638-BCA2-4B8F-A315-9514E1973CDD}"/>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7" name="Freeform: Shape 176">
                <a:extLst>
                  <a:ext uri="{FF2B5EF4-FFF2-40B4-BE49-F238E27FC236}">
                    <a16:creationId xmlns:a16="http://schemas.microsoft.com/office/drawing/2014/main" id="{47F56D6B-560F-4123-9E05-11ACF383DF87}"/>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6" name="Freeform: Shape 175">
                <a:extLst>
                  <a:ext uri="{FF2B5EF4-FFF2-40B4-BE49-F238E27FC236}">
                    <a16:creationId xmlns:a16="http://schemas.microsoft.com/office/drawing/2014/main" id="{2FD3A4D4-C05F-4057-8408-6FF0887E068F}"/>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5" name="Freeform: Shape 174">
                <a:extLst>
                  <a:ext uri="{FF2B5EF4-FFF2-40B4-BE49-F238E27FC236}">
                    <a16:creationId xmlns:a16="http://schemas.microsoft.com/office/drawing/2014/main" id="{32EAC669-BA43-4F58-9784-4CCDFE4D6F4E}"/>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4" name="Freeform: Shape 173">
                <a:extLst>
                  <a:ext uri="{FF2B5EF4-FFF2-40B4-BE49-F238E27FC236}">
                    <a16:creationId xmlns:a16="http://schemas.microsoft.com/office/drawing/2014/main" id="{73CAE3B4-689F-4EC3-8CC9-EB6D360E3846}"/>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3" name="Freeform: Shape 172">
                <a:extLst>
                  <a:ext uri="{FF2B5EF4-FFF2-40B4-BE49-F238E27FC236}">
                    <a16:creationId xmlns:a16="http://schemas.microsoft.com/office/drawing/2014/main" id="{8665978C-1CDF-4EF9-9A5C-4C6C0B3BE0F0}"/>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2" name="Freeform: Shape 171">
                <a:extLst>
                  <a:ext uri="{FF2B5EF4-FFF2-40B4-BE49-F238E27FC236}">
                    <a16:creationId xmlns:a16="http://schemas.microsoft.com/office/drawing/2014/main" id="{97F81447-DAE2-4092-B156-2723E18064A7}"/>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1" name="Freeform: Shape 170">
                <a:extLst>
                  <a:ext uri="{FF2B5EF4-FFF2-40B4-BE49-F238E27FC236}">
                    <a16:creationId xmlns:a16="http://schemas.microsoft.com/office/drawing/2014/main" id="{AB0C8140-456A-4593-9DC3-5A53E63B0CDF}"/>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0" name="Freeform: Shape 169">
                <a:extLst>
                  <a:ext uri="{FF2B5EF4-FFF2-40B4-BE49-F238E27FC236}">
                    <a16:creationId xmlns:a16="http://schemas.microsoft.com/office/drawing/2014/main" id="{E1411ED6-803D-4C5A-8E92-8EAC28ACA255}"/>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9" name="Freeform: Shape 168">
                <a:extLst>
                  <a:ext uri="{FF2B5EF4-FFF2-40B4-BE49-F238E27FC236}">
                    <a16:creationId xmlns:a16="http://schemas.microsoft.com/office/drawing/2014/main" id="{D3F198DF-8521-45A1-8BAE-4FC70FC420A8}"/>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8" name="Freeform: Shape 167">
                <a:extLst>
                  <a:ext uri="{FF2B5EF4-FFF2-40B4-BE49-F238E27FC236}">
                    <a16:creationId xmlns:a16="http://schemas.microsoft.com/office/drawing/2014/main" id="{AAA80212-BA6E-448F-BA91-287462E1D34C}"/>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7" name="Freeform: Shape 166">
                <a:extLst>
                  <a:ext uri="{FF2B5EF4-FFF2-40B4-BE49-F238E27FC236}">
                    <a16:creationId xmlns:a16="http://schemas.microsoft.com/office/drawing/2014/main" id="{5B8EBCCB-B7E3-4837-AA61-44D0A400EC96}"/>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94" name="Text Placeholder 9">
            <a:extLst>
              <a:ext uri="{FF2B5EF4-FFF2-40B4-BE49-F238E27FC236}">
                <a16:creationId xmlns:a16="http://schemas.microsoft.com/office/drawing/2014/main" id="{32E9F26D-470A-4D61-B420-B2AE034ED8A0}"/>
              </a:ext>
            </a:extLst>
          </p:cNvPr>
          <p:cNvSpPr>
            <a:spLocks noGrp="1"/>
          </p:cNvSpPr>
          <p:nvPr>
            <p:ph type="body" sz="quarter" idx="20"/>
          </p:nvPr>
        </p:nvSpPr>
        <p:spPr>
          <a:xfrm>
            <a:off x="4932208" y="1818208"/>
            <a:ext cx="6336792" cy="539812"/>
          </a:xfrm>
        </p:spPr>
        <p:txBody>
          <a:bodyPr>
            <a:normAutofit/>
          </a:bodyPr>
          <a:lstStyle>
            <a:lvl1pPr marL="0" indent="0">
              <a:lnSpc>
                <a:spcPts val="2400"/>
              </a:lnSpc>
              <a:buNone/>
              <a:defRPr sz="18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2" name="Text Placeholder 9">
            <a:extLst>
              <a:ext uri="{FF2B5EF4-FFF2-40B4-BE49-F238E27FC236}">
                <a16:creationId xmlns:a16="http://schemas.microsoft.com/office/drawing/2014/main" id="{1955D76A-22F6-4027-BBB2-B9D632FFEF26}"/>
              </a:ext>
            </a:extLst>
          </p:cNvPr>
          <p:cNvSpPr>
            <a:spLocks noGrp="1"/>
          </p:cNvSpPr>
          <p:nvPr>
            <p:ph type="body" sz="quarter" idx="15" hasCustomPrompt="1"/>
          </p:nvPr>
        </p:nvSpPr>
        <p:spPr>
          <a:xfrm>
            <a:off x="4937760" y="2606040"/>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71" name="Text Placeholder 9">
            <a:extLst>
              <a:ext uri="{FF2B5EF4-FFF2-40B4-BE49-F238E27FC236}">
                <a16:creationId xmlns:a16="http://schemas.microsoft.com/office/drawing/2014/main" id="{B4867646-E605-4DCE-A193-DD63E54B12D1}"/>
              </a:ext>
            </a:extLst>
          </p:cNvPr>
          <p:cNvSpPr>
            <a:spLocks noGrp="1"/>
          </p:cNvSpPr>
          <p:nvPr>
            <p:ph type="body" sz="quarter" idx="13"/>
          </p:nvPr>
        </p:nvSpPr>
        <p:spPr>
          <a:xfrm>
            <a:off x="4937760" y="2907792"/>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5" name="Text Placeholder 9">
            <a:extLst>
              <a:ext uri="{FF2B5EF4-FFF2-40B4-BE49-F238E27FC236}">
                <a16:creationId xmlns:a16="http://schemas.microsoft.com/office/drawing/2014/main" id="{A5839152-B87E-4F7A-AF8F-37F412A6F61A}"/>
              </a:ext>
            </a:extLst>
          </p:cNvPr>
          <p:cNvSpPr>
            <a:spLocks noGrp="1"/>
          </p:cNvSpPr>
          <p:nvPr>
            <p:ph type="body" sz="quarter" idx="17" hasCustomPrompt="1"/>
          </p:nvPr>
        </p:nvSpPr>
        <p:spPr>
          <a:xfrm>
            <a:off x="4937760" y="3895344"/>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74" name="Text Placeholder 9">
            <a:extLst>
              <a:ext uri="{FF2B5EF4-FFF2-40B4-BE49-F238E27FC236}">
                <a16:creationId xmlns:a16="http://schemas.microsoft.com/office/drawing/2014/main" id="{4914385C-D888-405F-A9D8-61CC2E9F72C0}"/>
              </a:ext>
            </a:extLst>
          </p:cNvPr>
          <p:cNvSpPr>
            <a:spLocks noGrp="1"/>
          </p:cNvSpPr>
          <p:nvPr>
            <p:ph type="body" sz="quarter" idx="16"/>
          </p:nvPr>
        </p:nvSpPr>
        <p:spPr>
          <a:xfrm>
            <a:off x="4937760" y="4206240"/>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3" name="Text Placeholder 9">
            <a:extLst>
              <a:ext uri="{FF2B5EF4-FFF2-40B4-BE49-F238E27FC236}">
                <a16:creationId xmlns:a16="http://schemas.microsoft.com/office/drawing/2014/main" id="{C2F11BC9-5663-4641-AFD6-EF2749EDDAED}"/>
              </a:ext>
            </a:extLst>
          </p:cNvPr>
          <p:cNvSpPr>
            <a:spLocks noGrp="1"/>
          </p:cNvSpPr>
          <p:nvPr>
            <p:ph type="body" sz="quarter" idx="19" hasCustomPrompt="1"/>
          </p:nvPr>
        </p:nvSpPr>
        <p:spPr>
          <a:xfrm>
            <a:off x="4933747" y="5221224"/>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92" name="Text Placeholder 9">
            <a:extLst>
              <a:ext uri="{FF2B5EF4-FFF2-40B4-BE49-F238E27FC236}">
                <a16:creationId xmlns:a16="http://schemas.microsoft.com/office/drawing/2014/main" id="{963F6C91-7F9C-4273-8FDE-92A9BA3B8DE4}"/>
              </a:ext>
            </a:extLst>
          </p:cNvPr>
          <p:cNvSpPr>
            <a:spLocks noGrp="1"/>
          </p:cNvSpPr>
          <p:nvPr>
            <p:ph type="body" sz="quarter" idx="18"/>
          </p:nvPr>
        </p:nvSpPr>
        <p:spPr>
          <a:xfrm>
            <a:off x="4933747" y="5541264"/>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a:t>20XX</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a:t>Pitch deck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41357998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with subtit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914400" y="896112"/>
            <a:ext cx="9124951" cy="1325563"/>
          </a:xfrm>
        </p:spPr>
        <p:txBody>
          <a:bodyPr anchor="t" anchorCtr="0"/>
          <a:lstStyle>
            <a:lvl1pPr>
              <a:defRPr cap="all" baseline="0">
                <a:solidFill>
                  <a:schemeClr val="accent1"/>
                </a:solidFill>
              </a:defRPr>
            </a:lvl1pPr>
          </a:lstStyle>
          <a:p>
            <a:r>
              <a:rPr lang="en-US"/>
              <a:t>CLICK TO ADD TITLE</a:t>
            </a:r>
          </a:p>
        </p:txBody>
      </p:sp>
      <p:sp>
        <p:nvSpPr>
          <p:cNvPr id="22" name="Text Placeholder 21">
            <a:extLst>
              <a:ext uri="{FF2B5EF4-FFF2-40B4-BE49-F238E27FC236}">
                <a16:creationId xmlns:a16="http://schemas.microsoft.com/office/drawing/2014/main" id="{AD170077-B4B3-49F8-9FCD-908C81278926}"/>
              </a:ext>
            </a:extLst>
          </p:cNvPr>
          <p:cNvSpPr>
            <a:spLocks noGrp="1"/>
          </p:cNvSpPr>
          <p:nvPr>
            <p:ph type="body" sz="quarter" idx="14"/>
          </p:nvPr>
        </p:nvSpPr>
        <p:spPr>
          <a:xfrm>
            <a:off x="914400" y="1595438"/>
            <a:ext cx="9124950" cy="600075"/>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a:p>
            <a:pPr lvl="1"/>
            <a:r>
              <a:rPr lang="en-US"/>
              <a:t>Second level</a:t>
            </a:r>
          </a:p>
        </p:txBody>
      </p:sp>
      <p:sp>
        <p:nvSpPr>
          <p:cNvPr id="17" name="Text Placeholder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914400" y="2354580"/>
            <a:ext cx="4297679" cy="455295"/>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SUBTITLE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914400"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6373368" y="2352675"/>
            <a:ext cx="4297680" cy="457200"/>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SUBTITLE</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6372225"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E245CE27-BF50-45D1-92DF-3CC2CC341A7C}"/>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a:t>20XX</a:t>
            </a:r>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a:t>Pitch deck title</a:t>
            </a:r>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875606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a:xfrm>
            <a:off x="838200" y="896112"/>
            <a:ext cx="10515600" cy="1325563"/>
          </a:xfrm>
        </p:spPr>
        <p:txBody>
          <a:bodyPr anchor="t" anchorCtr="0"/>
          <a:lstStyle>
            <a:lvl1pPr>
              <a:defRPr cap="all" baseline="0">
                <a:solidFill>
                  <a:schemeClr val="tx2"/>
                </a:solidFill>
              </a:defRPr>
            </a:lvl1pPr>
          </a:lstStyle>
          <a:p>
            <a:r>
              <a:rPr lang="en-US"/>
              <a:t>Click to ADD TITLE</a:t>
            </a:r>
            <a:endParaRPr lang="en-ZA"/>
          </a:p>
        </p:txBody>
      </p:sp>
      <p:sp>
        <p:nvSpPr>
          <p:cNvPr id="35" name="Text Placeholder 3">
            <a:extLst>
              <a:ext uri="{FF2B5EF4-FFF2-40B4-BE49-F238E27FC236}">
                <a16:creationId xmlns:a16="http://schemas.microsoft.com/office/drawing/2014/main" id="{EC5BA522-ACA2-41E7-8167-4CAD19A343D4}"/>
              </a:ext>
            </a:extLst>
          </p:cNvPr>
          <p:cNvSpPr>
            <a:spLocks noGrp="1"/>
          </p:cNvSpPr>
          <p:nvPr>
            <p:ph type="body" sz="quarter" idx="59" hasCustomPrompt="1"/>
          </p:nvPr>
        </p:nvSpPr>
        <p:spPr>
          <a:xfrm>
            <a:off x="2258568" y="230428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a:t>Item Title</a:t>
            </a:r>
            <a:endParaRPr lang="en-ZA"/>
          </a:p>
        </p:txBody>
      </p:sp>
      <p:sp>
        <p:nvSpPr>
          <p:cNvPr id="36" name="Text Placeholder 36">
            <a:extLst>
              <a:ext uri="{FF2B5EF4-FFF2-40B4-BE49-F238E27FC236}">
                <a16:creationId xmlns:a16="http://schemas.microsoft.com/office/drawing/2014/main" id="{3FE4D07D-18EE-4015-BE1A-670EF5502FD5}"/>
              </a:ext>
            </a:extLst>
          </p:cNvPr>
          <p:cNvSpPr>
            <a:spLocks noGrp="1"/>
          </p:cNvSpPr>
          <p:nvPr>
            <p:ph type="body" sz="quarter" idx="60" hasCustomPrompt="1"/>
          </p:nvPr>
        </p:nvSpPr>
        <p:spPr>
          <a:xfrm>
            <a:off x="2313432" y="261518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a:t>Month, Year</a:t>
            </a:r>
            <a:endParaRPr lang="en-ZA"/>
          </a:p>
        </p:txBody>
      </p:sp>
      <p:sp>
        <p:nvSpPr>
          <p:cNvPr id="59" name="Text Placeholder 3">
            <a:extLst>
              <a:ext uri="{FF2B5EF4-FFF2-40B4-BE49-F238E27FC236}">
                <a16:creationId xmlns:a16="http://schemas.microsoft.com/office/drawing/2014/main" id="{6962D0AF-583F-4670-BC13-F7BAE6B6974D}"/>
              </a:ext>
            </a:extLst>
          </p:cNvPr>
          <p:cNvSpPr>
            <a:spLocks noGrp="1"/>
          </p:cNvSpPr>
          <p:nvPr>
            <p:ph type="body" sz="quarter" idx="61" hasCustomPrompt="1"/>
          </p:nvPr>
        </p:nvSpPr>
        <p:spPr>
          <a:xfrm>
            <a:off x="4667859" y="230254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a:t>Item Title</a:t>
            </a:r>
            <a:endParaRPr lang="en-ZA"/>
          </a:p>
        </p:txBody>
      </p:sp>
      <p:sp>
        <p:nvSpPr>
          <p:cNvPr id="60" name="Text Placeholder 36">
            <a:extLst>
              <a:ext uri="{FF2B5EF4-FFF2-40B4-BE49-F238E27FC236}">
                <a16:creationId xmlns:a16="http://schemas.microsoft.com/office/drawing/2014/main" id="{C689AF3A-9B30-404A-B454-562D375F9B93}"/>
              </a:ext>
            </a:extLst>
          </p:cNvPr>
          <p:cNvSpPr>
            <a:spLocks noGrp="1"/>
          </p:cNvSpPr>
          <p:nvPr>
            <p:ph type="body" sz="quarter" idx="62" hasCustomPrompt="1"/>
          </p:nvPr>
        </p:nvSpPr>
        <p:spPr>
          <a:xfrm>
            <a:off x="4722723" y="261344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a:t>Month, Year</a:t>
            </a:r>
            <a:endParaRPr lang="en-ZA"/>
          </a:p>
        </p:txBody>
      </p:sp>
      <p:sp>
        <p:nvSpPr>
          <p:cNvPr id="61" name="Text Placeholder 3">
            <a:extLst>
              <a:ext uri="{FF2B5EF4-FFF2-40B4-BE49-F238E27FC236}">
                <a16:creationId xmlns:a16="http://schemas.microsoft.com/office/drawing/2014/main" id="{3352E813-A80F-4AEB-908D-C58B76F95B15}"/>
              </a:ext>
            </a:extLst>
          </p:cNvPr>
          <p:cNvSpPr>
            <a:spLocks noGrp="1"/>
          </p:cNvSpPr>
          <p:nvPr>
            <p:ph type="body" sz="quarter" idx="63" hasCustomPrompt="1"/>
          </p:nvPr>
        </p:nvSpPr>
        <p:spPr>
          <a:xfrm>
            <a:off x="8577756" y="231969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a:t>Item Title</a:t>
            </a:r>
            <a:endParaRPr lang="en-ZA"/>
          </a:p>
        </p:txBody>
      </p:sp>
      <p:sp>
        <p:nvSpPr>
          <p:cNvPr id="62" name="Text Placeholder 36">
            <a:extLst>
              <a:ext uri="{FF2B5EF4-FFF2-40B4-BE49-F238E27FC236}">
                <a16:creationId xmlns:a16="http://schemas.microsoft.com/office/drawing/2014/main" id="{58E04D07-1AA8-4C7D-A594-AD4587E5077E}"/>
              </a:ext>
            </a:extLst>
          </p:cNvPr>
          <p:cNvSpPr>
            <a:spLocks noGrp="1"/>
          </p:cNvSpPr>
          <p:nvPr>
            <p:ph type="body" sz="quarter" idx="64" hasCustomPrompt="1"/>
          </p:nvPr>
        </p:nvSpPr>
        <p:spPr>
          <a:xfrm>
            <a:off x="8632620" y="263059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a:t>Month, Year</a:t>
            </a:r>
            <a:endParaRPr lang="en-ZA"/>
          </a:p>
        </p:txBody>
      </p:sp>
      <p:sp>
        <p:nvSpPr>
          <p:cNvPr id="9" name="Text Placeholder 10">
            <a:extLst>
              <a:ext uri="{FF2B5EF4-FFF2-40B4-BE49-F238E27FC236}">
                <a16:creationId xmlns:a16="http://schemas.microsoft.com/office/drawing/2014/main" id="{7811C96E-0DEE-4C3C-914D-3D8E37D685D8}"/>
              </a:ext>
            </a:extLst>
          </p:cNvPr>
          <p:cNvSpPr>
            <a:spLocks noGrp="1"/>
          </p:cNvSpPr>
          <p:nvPr>
            <p:ph type="body" sz="quarter" idx="33" hasCustomPrompt="1"/>
          </p:nvPr>
        </p:nvSpPr>
        <p:spPr>
          <a:xfrm>
            <a:off x="914399" y="3354712"/>
            <a:ext cx="731520" cy="457200"/>
          </a:xfrm>
        </p:spPr>
        <p:txBody>
          <a:bodyPr anchor="ctr"/>
          <a:lstStyle>
            <a:lvl1pPr marL="0" indent="0" algn="ctr">
              <a:buNone/>
              <a:defRPr sz="1400" b="1">
                <a:solidFill>
                  <a:schemeClr val="tx2"/>
                </a:solidFill>
                <a:latin typeface="+mj-lt"/>
              </a:defRPr>
            </a:lvl1pPr>
          </a:lstStyle>
          <a:p>
            <a:pPr lvl="0"/>
            <a:r>
              <a:rPr lang="en-US"/>
              <a:t>Year</a:t>
            </a:r>
            <a:endParaRPr lang="en-ZA"/>
          </a:p>
        </p:txBody>
      </p:sp>
      <p:sp>
        <p:nvSpPr>
          <p:cNvPr id="10" name="Text Placeholder 10">
            <a:extLst>
              <a:ext uri="{FF2B5EF4-FFF2-40B4-BE49-F238E27FC236}">
                <a16:creationId xmlns:a16="http://schemas.microsoft.com/office/drawing/2014/main" id="{401495E4-6A47-4169-8AF4-736F7CF55C37}"/>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11" name="Text Placeholder 10">
            <a:extLst>
              <a:ext uri="{FF2B5EF4-FFF2-40B4-BE49-F238E27FC236}">
                <a16:creationId xmlns:a16="http://schemas.microsoft.com/office/drawing/2014/main" id="{4A350147-917D-4020-B9C3-CE41143A103A}"/>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12" name="Text Placeholder 10">
            <a:extLst>
              <a:ext uri="{FF2B5EF4-FFF2-40B4-BE49-F238E27FC236}">
                <a16:creationId xmlns:a16="http://schemas.microsoft.com/office/drawing/2014/main" id="{595A6F9E-88A2-46C6-B4B4-642D65C42C1E}"/>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13" name="Text Placeholder 10">
            <a:extLst>
              <a:ext uri="{FF2B5EF4-FFF2-40B4-BE49-F238E27FC236}">
                <a16:creationId xmlns:a16="http://schemas.microsoft.com/office/drawing/2014/main" id="{11C0F1C3-D7E3-418A-8706-CD257C1F5B6A}"/>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15" name="Text Placeholder 10">
            <a:extLst>
              <a:ext uri="{FF2B5EF4-FFF2-40B4-BE49-F238E27FC236}">
                <a16:creationId xmlns:a16="http://schemas.microsoft.com/office/drawing/2014/main" id="{8715823E-52F8-49ED-9EC8-E99ED0915BDD}"/>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16" name="Text Placeholder 10">
            <a:extLst>
              <a:ext uri="{FF2B5EF4-FFF2-40B4-BE49-F238E27FC236}">
                <a16:creationId xmlns:a16="http://schemas.microsoft.com/office/drawing/2014/main" id="{7DF700D5-2F9B-4B15-92CF-1052851D5E1B}"/>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17" name="Text Placeholder 10">
            <a:extLst>
              <a:ext uri="{FF2B5EF4-FFF2-40B4-BE49-F238E27FC236}">
                <a16:creationId xmlns:a16="http://schemas.microsoft.com/office/drawing/2014/main" id="{BB40768A-A2DB-44AA-89F5-071BCE4D9F91}"/>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19" name="Text Placeholder 10">
            <a:extLst>
              <a:ext uri="{FF2B5EF4-FFF2-40B4-BE49-F238E27FC236}">
                <a16:creationId xmlns:a16="http://schemas.microsoft.com/office/drawing/2014/main" id="{105B8381-43DD-41A0-A705-D1255AC449AE}"/>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20" name="Text Placeholder 10">
            <a:extLst>
              <a:ext uri="{FF2B5EF4-FFF2-40B4-BE49-F238E27FC236}">
                <a16:creationId xmlns:a16="http://schemas.microsoft.com/office/drawing/2014/main" id="{C178CB7C-93FB-40C1-9170-B99EF8EE9E8F}"/>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18" name="Text Placeholder 10">
            <a:extLst>
              <a:ext uri="{FF2B5EF4-FFF2-40B4-BE49-F238E27FC236}">
                <a16:creationId xmlns:a16="http://schemas.microsoft.com/office/drawing/2014/main" id="{16D07EB6-011E-4F65-9F28-20CAB54640E8}"/>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21" name="Text Placeholder 10">
            <a:extLst>
              <a:ext uri="{FF2B5EF4-FFF2-40B4-BE49-F238E27FC236}">
                <a16:creationId xmlns:a16="http://schemas.microsoft.com/office/drawing/2014/main" id="{A2B65EAF-1F60-417C-B138-F72EFEBF6D81}"/>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22" name="Text Placeholder 10">
            <a:extLst>
              <a:ext uri="{FF2B5EF4-FFF2-40B4-BE49-F238E27FC236}">
                <a16:creationId xmlns:a16="http://schemas.microsoft.com/office/drawing/2014/main" id="{76D120F4-A640-421C-B1F8-406158CFBC8E}"/>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14" name="Text Placeholder 10">
            <a:extLst>
              <a:ext uri="{FF2B5EF4-FFF2-40B4-BE49-F238E27FC236}">
                <a16:creationId xmlns:a16="http://schemas.microsoft.com/office/drawing/2014/main" id="{105D759B-EB6D-4560-B0B8-1F7EB7D1B841}"/>
              </a:ext>
            </a:extLst>
          </p:cNvPr>
          <p:cNvSpPr>
            <a:spLocks noGrp="1"/>
          </p:cNvSpPr>
          <p:nvPr>
            <p:ph type="body" sz="quarter" idx="38" hasCustomPrompt="1"/>
          </p:nvPr>
        </p:nvSpPr>
        <p:spPr>
          <a:xfrm>
            <a:off x="914400" y="4292468"/>
            <a:ext cx="731520" cy="457200"/>
          </a:xfrm>
        </p:spPr>
        <p:txBody>
          <a:bodyPr anchor="ctr"/>
          <a:lstStyle>
            <a:lvl1pPr marL="0" indent="0" algn="ctr">
              <a:buNone/>
              <a:defRPr sz="1400" b="1">
                <a:solidFill>
                  <a:schemeClr val="tx2"/>
                </a:solidFill>
                <a:latin typeface="+mj-lt"/>
              </a:defRPr>
            </a:lvl1pPr>
          </a:lstStyle>
          <a:p>
            <a:pPr lvl="0"/>
            <a:r>
              <a:rPr lang="en-US"/>
              <a:t>Year</a:t>
            </a:r>
            <a:endParaRPr lang="en-ZA"/>
          </a:p>
        </p:txBody>
      </p:sp>
      <p:sp>
        <p:nvSpPr>
          <p:cNvPr id="23" name="Text Placeholder 10">
            <a:extLst>
              <a:ext uri="{FF2B5EF4-FFF2-40B4-BE49-F238E27FC236}">
                <a16:creationId xmlns:a16="http://schemas.microsoft.com/office/drawing/2014/main" id="{BBD14391-1DC8-4D56-951F-25C5BDB3921C}"/>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24" name="Text Placeholder 10">
            <a:extLst>
              <a:ext uri="{FF2B5EF4-FFF2-40B4-BE49-F238E27FC236}">
                <a16:creationId xmlns:a16="http://schemas.microsoft.com/office/drawing/2014/main" id="{93FC04C9-D1DE-47BA-8D50-6D762B72B8FC}"/>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25" name="Text Placeholder 10">
            <a:extLst>
              <a:ext uri="{FF2B5EF4-FFF2-40B4-BE49-F238E27FC236}">
                <a16:creationId xmlns:a16="http://schemas.microsoft.com/office/drawing/2014/main" id="{B8FB174F-BC80-4817-90C7-42F90C7978E5}"/>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26" name="Text Placeholder 10">
            <a:extLst>
              <a:ext uri="{FF2B5EF4-FFF2-40B4-BE49-F238E27FC236}">
                <a16:creationId xmlns:a16="http://schemas.microsoft.com/office/drawing/2014/main" id="{E896FB65-5B08-4993-8523-822688BB2A9B}"/>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27" name="Text Placeholder 10">
            <a:extLst>
              <a:ext uri="{FF2B5EF4-FFF2-40B4-BE49-F238E27FC236}">
                <a16:creationId xmlns:a16="http://schemas.microsoft.com/office/drawing/2014/main" id="{DBAF247D-367F-4524-9E85-4B66631D5309}"/>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28" name="Text Placeholder 10">
            <a:extLst>
              <a:ext uri="{FF2B5EF4-FFF2-40B4-BE49-F238E27FC236}">
                <a16:creationId xmlns:a16="http://schemas.microsoft.com/office/drawing/2014/main" id="{4F9BFDEC-4D89-4C8E-A3D9-A6DF0297F780}"/>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29" name="Text Placeholder 10">
            <a:extLst>
              <a:ext uri="{FF2B5EF4-FFF2-40B4-BE49-F238E27FC236}">
                <a16:creationId xmlns:a16="http://schemas.microsoft.com/office/drawing/2014/main" id="{9C08EC58-18EC-4890-94D6-2422A6BBA8D5}"/>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31" name="Text Placeholder 10">
            <a:extLst>
              <a:ext uri="{FF2B5EF4-FFF2-40B4-BE49-F238E27FC236}">
                <a16:creationId xmlns:a16="http://schemas.microsoft.com/office/drawing/2014/main" id="{5F5960EF-7F51-41A0-9E73-D2F727AB3F0D}"/>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32" name="Text Placeholder 10">
            <a:extLst>
              <a:ext uri="{FF2B5EF4-FFF2-40B4-BE49-F238E27FC236}">
                <a16:creationId xmlns:a16="http://schemas.microsoft.com/office/drawing/2014/main" id="{9F81D711-9D82-42A4-8AB2-12D1F4490AAD}"/>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30" name="Text Placeholder 10">
            <a:extLst>
              <a:ext uri="{FF2B5EF4-FFF2-40B4-BE49-F238E27FC236}">
                <a16:creationId xmlns:a16="http://schemas.microsoft.com/office/drawing/2014/main" id="{D360A36A-7282-4045-B0DF-503E6A97BA47}"/>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33" name="Text Placeholder 10">
            <a:extLst>
              <a:ext uri="{FF2B5EF4-FFF2-40B4-BE49-F238E27FC236}">
                <a16:creationId xmlns:a16="http://schemas.microsoft.com/office/drawing/2014/main" id="{0A2E5DCC-5FCD-4396-9980-17ECD06BB370}"/>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34" name="Text Placeholder 10">
            <a:extLst>
              <a:ext uri="{FF2B5EF4-FFF2-40B4-BE49-F238E27FC236}">
                <a16:creationId xmlns:a16="http://schemas.microsoft.com/office/drawing/2014/main" id="{A3860367-6AF8-4009-AE8B-33DEE49D1773}"/>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37" name="Arrow: Right 36">
            <a:extLst>
              <a:ext uri="{FF2B5EF4-FFF2-40B4-BE49-F238E27FC236}">
                <a16:creationId xmlns:a16="http://schemas.microsoft.com/office/drawing/2014/main" id="{A21A7A3E-FAE9-412E-9085-C5396DD58558}"/>
              </a:ext>
              <a:ext uri="{C183D7F6-B498-43B3-948B-1728B52AA6E4}">
                <adec:decorative xmlns:adec="http://schemas.microsoft.com/office/drawing/2017/decorative" val="1"/>
              </a:ext>
            </a:extLst>
          </p:cNvPr>
          <p:cNvSpPr/>
          <p:nvPr userDrawn="1"/>
        </p:nvSpPr>
        <p:spPr>
          <a:xfrm>
            <a:off x="929640" y="3981445"/>
            <a:ext cx="10332720" cy="168656"/>
          </a:xfrm>
          <a:prstGeom prst="rightArrow">
            <a:avLst>
              <a:gd name="adj1" fmla="val 100000"/>
              <a:gd name="adj2" fmla="val 8593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lumMod val="75000"/>
                  <a:lumOff val="25000"/>
                </a:schemeClr>
              </a:solidFill>
            </a:endParaRPr>
          </a:p>
        </p:txBody>
      </p:sp>
      <p:pic>
        <p:nvPicPr>
          <p:cNvPr id="4" name="Graphic 3">
            <a:extLst>
              <a:ext uri="{FF2B5EF4-FFF2-40B4-BE49-F238E27FC236}">
                <a16:creationId xmlns:a16="http://schemas.microsoft.com/office/drawing/2014/main" id="{53DC4F1A-B4E3-468C-B5D4-1171E63EFA1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cxnSp>
        <p:nvCxnSpPr>
          <p:cNvPr id="38" name="Straight Connector 37">
            <a:extLst>
              <a:ext uri="{FF2B5EF4-FFF2-40B4-BE49-F238E27FC236}">
                <a16:creationId xmlns:a16="http://schemas.microsoft.com/office/drawing/2014/main" id="{2DB417EF-A4F1-45A2-ACA0-5C82104244A7}"/>
              </a:ext>
              <a:ext uri="{C183D7F6-B498-43B3-948B-1728B52AA6E4}">
                <adec:decorative xmlns:adec="http://schemas.microsoft.com/office/drawing/2017/decorative" val="1"/>
              </a:ext>
            </a:extLst>
          </p:cNvPr>
          <p:cNvCxnSpPr>
            <a:cxnSpLocks/>
          </p:cNvCxnSpPr>
          <p:nvPr userDrawn="1"/>
        </p:nvCxnSpPr>
        <p:spPr>
          <a:xfrm>
            <a:off x="3044816" y="2697432"/>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E81057A-21E4-4E98-BFE7-5B870E5EAA41}"/>
              </a:ext>
              <a:ext uri="{C183D7F6-B498-43B3-948B-1728B52AA6E4}">
                <adec:decorative xmlns:adec="http://schemas.microsoft.com/office/drawing/2017/decorative" val="1"/>
              </a:ext>
            </a:extLst>
          </p:cNvPr>
          <p:cNvCxnSpPr>
            <a:cxnSpLocks/>
          </p:cNvCxnSpPr>
          <p:nvPr userDrawn="1"/>
        </p:nvCxnSpPr>
        <p:spPr>
          <a:xfrm>
            <a:off x="5423645" y="2697480"/>
            <a:ext cx="0" cy="733425"/>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E7D18C9-8D44-4323-B6BF-BF76C2381281}"/>
              </a:ext>
              <a:ext uri="{C183D7F6-B498-43B3-948B-1728B52AA6E4}">
                <adec:decorative xmlns:adec="http://schemas.microsoft.com/office/drawing/2017/decorative" val="1"/>
              </a:ext>
            </a:extLst>
          </p:cNvPr>
          <p:cNvCxnSpPr>
            <a:cxnSpLocks/>
          </p:cNvCxnSpPr>
          <p:nvPr userDrawn="1"/>
        </p:nvCxnSpPr>
        <p:spPr>
          <a:xfrm>
            <a:off x="9354996" y="269748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201D3F8-FF19-44BC-9EE7-6B58CD82BBD1}"/>
              </a:ext>
              <a:ext uri="{C183D7F6-B498-43B3-948B-1728B52AA6E4}">
                <adec:decorative xmlns:adec="http://schemas.microsoft.com/office/drawing/2017/decorative" val="1"/>
              </a:ext>
            </a:extLst>
          </p:cNvPr>
          <p:cNvCxnSpPr>
            <a:cxnSpLocks/>
          </p:cNvCxnSpPr>
          <p:nvPr userDrawn="1"/>
        </p:nvCxnSpPr>
        <p:spPr>
          <a:xfrm rot="10800000">
            <a:off x="3049258"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6ACB076-AF56-41FE-9380-E9AD0CF40394}"/>
              </a:ext>
              <a:ext uri="{C183D7F6-B498-43B3-948B-1728B52AA6E4}">
                <adec:decorative xmlns:adec="http://schemas.microsoft.com/office/drawing/2017/decorative" val="1"/>
              </a:ext>
            </a:extLst>
          </p:cNvPr>
          <p:cNvCxnSpPr>
            <a:cxnSpLocks/>
          </p:cNvCxnSpPr>
          <p:nvPr userDrawn="1"/>
        </p:nvCxnSpPr>
        <p:spPr>
          <a:xfrm rot="10800000">
            <a:off x="7014003"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01BD79D-A068-4E2B-A576-16599ECD33DF}"/>
              </a:ext>
              <a:ext uri="{C183D7F6-B498-43B3-948B-1728B52AA6E4}">
                <adec:decorative xmlns:adec="http://schemas.microsoft.com/office/drawing/2017/decorative" val="1"/>
              </a:ext>
            </a:extLst>
          </p:cNvPr>
          <p:cNvCxnSpPr>
            <a:cxnSpLocks/>
          </p:cNvCxnSpPr>
          <p:nvPr userDrawn="1"/>
        </p:nvCxnSpPr>
        <p:spPr>
          <a:xfrm rot="10800000">
            <a:off x="10949479"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3" name="Text Placeholder 3">
            <a:extLst>
              <a:ext uri="{FF2B5EF4-FFF2-40B4-BE49-F238E27FC236}">
                <a16:creationId xmlns:a16="http://schemas.microsoft.com/office/drawing/2014/main" id="{28F6AF7C-04EA-4C94-9ADB-02F18DEF5A67}"/>
              </a:ext>
            </a:extLst>
          </p:cNvPr>
          <p:cNvSpPr>
            <a:spLocks noGrp="1"/>
          </p:cNvSpPr>
          <p:nvPr>
            <p:ph type="body" sz="quarter" idx="65" hasCustomPrompt="1"/>
          </p:nvPr>
        </p:nvSpPr>
        <p:spPr>
          <a:xfrm>
            <a:off x="2302341" y="526963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a:t>Item Title</a:t>
            </a:r>
            <a:endParaRPr lang="en-ZA"/>
          </a:p>
        </p:txBody>
      </p:sp>
      <p:sp>
        <p:nvSpPr>
          <p:cNvPr id="64" name="Text Placeholder 36">
            <a:extLst>
              <a:ext uri="{FF2B5EF4-FFF2-40B4-BE49-F238E27FC236}">
                <a16:creationId xmlns:a16="http://schemas.microsoft.com/office/drawing/2014/main" id="{DBC1E942-B2AC-4A1B-A9BF-207F48444E69}"/>
              </a:ext>
            </a:extLst>
          </p:cNvPr>
          <p:cNvSpPr>
            <a:spLocks noGrp="1"/>
          </p:cNvSpPr>
          <p:nvPr>
            <p:ph type="body" sz="quarter" idx="66" hasCustomPrompt="1"/>
          </p:nvPr>
        </p:nvSpPr>
        <p:spPr>
          <a:xfrm>
            <a:off x="2357205" y="558053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a:t>Month, Year</a:t>
            </a:r>
            <a:endParaRPr lang="en-ZA"/>
          </a:p>
        </p:txBody>
      </p:sp>
      <p:sp>
        <p:nvSpPr>
          <p:cNvPr id="65" name="Text Placeholder 3">
            <a:extLst>
              <a:ext uri="{FF2B5EF4-FFF2-40B4-BE49-F238E27FC236}">
                <a16:creationId xmlns:a16="http://schemas.microsoft.com/office/drawing/2014/main" id="{236CF734-307C-46DF-9F1B-B7B348E8AFEC}"/>
              </a:ext>
            </a:extLst>
          </p:cNvPr>
          <p:cNvSpPr>
            <a:spLocks noGrp="1"/>
          </p:cNvSpPr>
          <p:nvPr>
            <p:ph type="body" sz="quarter" idx="67" hasCustomPrompt="1"/>
          </p:nvPr>
        </p:nvSpPr>
        <p:spPr>
          <a:xfrm>
            <a:off x="6222339" y="527294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a:t>Item Title</a:t>
            </a:r>
            <a:endParaRPr lang="en-ZA"/>
          </a:p>
        </p:txBody>
      </p:sp>
      <p:sp>
        <p:nvSpPr>
          <p:cNvPr id="66" name="Text Placeholder 36">
            <a:extLst>
              <a:ext uri="{FF2B5EF4-FFF2-40B4-BE49-F238E27FC236}">
                <a16:creationId xmlns:a16="http://schemas.microsoft.com/office/drawing/2014/main" id="{A797E2F6-E10E-4B32-8496-AC4E0B14B3F7}"/>
              </a:ext>
            </a:extLst>
          </p:cNvPr>
          <p:cNvSpPr>
            <a:spLocks noGrp="1"/>
          </p:cNvSpPr>
          <p:nvPr>
            <p:ph type="body" sz="quarter" idx="68" hasCustomPrompt="1"/>
          </p:nvPr>
        </p:nvSpPr>
        <p:spPr>
          <a:xfrm>
            <a:off x="6277203" y="558384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a:t>Month, Year</a:t>
            </a:r>
            <a:endParaRPr lang="en-ZA"/>
          </a:p>
        </p:txBody>
      </p:sp>
      <p:sp>
        <p:nvSpPr>
          <p:cNvPr id="67" name="Text Placeholder 3">
            <a:extLst>
              <a:ext uri="{FF2B5EF4-FFF2-40B4-BE49-F238E27FC236}">
                <a16:creationId xmlns:a16="http://schemas.microsoft.com/office/drawing/2014/main" id="{FE2C824F-3FEC-4436-8D89-71417F95C4CA}"/>
              </a:ext>
            </a:extLst>
          </p:cNvPr>
          <p:cNvSpPr>
            <a:spLocks noGrp="1"/>
          </p:cNvSpPr>
          <p:nvPr>
            <p:ph type="body" sz="quarter" idx="69" hasCustomPrompt="1"/>
          </p:nvPr>
        </p:nvSpPr>
        <p:spPr>
          <a:xfrm>
            <a:off x="10161393" y="527294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a:t>Item Title</a:t>
            </a:r>
            <a:endParaRPr lang="en-ZA"/>
          </a:p>
        </p:txBody>
      </p:sp>
      <p:sp>
        <p:nvSpPr>
          <p:cNvPr id="68" name="Text Placeholder 36">
            <a:extLst>
              <a:ext uri="{FF2B5EF4-FFF2-40B4-BE49-F238E27FC236}">
                <a16:creationId xmlns:a16="http://schemas.microsoft.com/office/drawing/2014/main" id="{A789A2A0-3ABC-41EA-A65B-C158812FD38D}"/>
              </a:ext>
            </a:extLst>
          </p:cNvPr>
          <p:cNvSpPr>
            <a:spLocks noGrp="1"/>
          </p:cNvSpPr>
          <p:nvPr>
            <p:ph type="body" sz="quarter" idx="70" hasCustomPrompt="1"/>
          </p:nvPr>
        </p:nvSpPr>
        <p:spPr>
          <a:xfrm>
            <a:off x="10216257" y="558384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a:t>Month, Year</a:t>
            </a:r>
            <a:endParaRPr lang="en-ZA"/>
          </a:p>
        </p:txBody>
      </p:sp>
      <p:sp>
        <p:nvSpPr>
          <p:cNvPr id="40" name="Date Placeholder 3">
            <a:extLst>
              <a:ext uri="{FF2B5EF4-FFF2-40B4-BE49-F238E27FC236}">
                <a16:creationId xmlns:a16="http://schemas.microsoft.com/office/drawing/2014/main" id="{F15C78F9-B77F-44BB-9DD3-7FD6042F4D4F}"/>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a:t>20XX</a:t>
            </a:r>
          </a:p>
        </p:txBody>
      </p:sp>
      <p:sp>
        <p:nvSpPr>
          <p:cNvPr id="41" name="Footer Placeholder 4">
            <a:extLst>
              <a:ext uri="{FF2B5EF4-FFF2-40B4-BE49-F238E27FC236}">
                <a16:creationId xmlns:a16="http://schemas.microsoft.com/office/drawing/2014/main" id="{7A2CE885-91AB-475D-937A-12B9D463D401}"/>
              </a:ext>
            </a:extLst>
          </p:cNvPr>
          <p:cNvSpPr>
            <a:spLocks noGrp="1"/>
          </p:cNvSpPr>
          <p:nvPr>
            <p:ph type="ftr" sz="quarter" idx="11"/>
          </p:nvPr>
        </p:nvSpPr>
        <p:spPr>
          <a:xfrm>
            <a:off x="5424487" y="6350000"/>
            <a:ext cx="2286000" cy="365125"/>
          </a:xfrm>
        </p:spPr>
        <p:txBody>
          <a:bodyPr/>
          <a:lstStyle>
            <a:lvl1pPr>
              <a:defRPr>
                <a:solidFill>
                  <a:schemeClr val="tx2"/>
                </a:solidFill>
              </a:defRPr>
            </a:lvl1pPr>
          </a:lstStyle>
          <a:p>
            <a:r>
              <a:rPr lang="en-US"/>
              <a:t>Pitch deck title</a:t>
            </a:r>
          </a:p>
        </p:txBody>
      </p:sp>
      <p:sp>
        <p:nvSpPr>
          <p:cNvPr id="42" name="Slide Number Placeholder 5">
            <a:extLst>
              <a:ext uri="{FF2B5EF4-FFF2-40B4-BE49-F238E27FC236}">
                <a16:creationId xmlns:a16="http://schemas.microsoft.com/office/drawing/2014/main" id="{AF0A068C-26D9-4FC8-AD91-8B62AA304C4A}"/>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3565061128"/>
      </p:ext>
    </p:extLst>
  </p:cSld>
  <p:clrMapOvr>
    <a:masterClrMapping/>
  </p:clrMapOvr>
  <p:extLst>
    <p:ext uri="{DCECCB84-F9BA-43D5-87BE-67443E8EF086}">
      <p15:sldGuideLst xmlns:p15="http://schemas.microsoft.com/office/powerpoint/2012/main">
        <p15:guide id="1" orient="horz" pos="230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10515600" cy="1325563"/>
          </a:xfrm>
        </p:spPr>
        <p:txBody>
          <a:bodyPr anchor="t" anchorCtr="0"/>
          <a:lstStyle>
            <a:lvl1pPr>
              <a:defRPr cap="all" baseline="0">
                <a:solidFill>
                  <a:schemeClr val="accent1"/>
                </a:solidFill>
              </a:defRPr>
            </a:lvl1pPr>
          </a:lstStyle>
          <a:p>
            <a:r>
              <a:rPr lang="en-US"/>
              <a:t>CLICK TO ADD TITLE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1021080" y="1825625"/>
            <a:ext cx="10515600" cy="4351338"/>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a:extLst>
              <a:ext uri="{FF2B5EF4-FFF2-40B4-BE49-F238E27FC236}">
                <a16:creationId xmlns:a16="http://schemas.microsoft.com/office/drawing/2014/main" id="{AB92D86A-5036-415A-B056-A55CB2E0C2C9}"/>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a:extLst>
              <a:ext uri="{FF2B5EF4-FFF2-40B4-BE49-F238E27FC236}">
                <a16:creationId xmlns:a16="http://schemas.microsoft.com/office/drawing/2014/main" id="{0C761AA1-7048-41AE-AA8B-1FD077C849B2}"/>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a:t>20XX</a:t>
            </a:r>
          </a:p>
        </p:txBody>
      </p:sp>
      <p:sp>
        <p:nvSpPr>
          <p:cNvPr id="12" name="Footer Placeholder 4">
            <a:extLst>
              <a:ext uri="{FF2B5EF4-FFF2-40B4-BE49-F238E27FC236}">
                <a16:creationId xmlns:a16="http://schemas.microsoft.com/office/drawing/2014/main" id="{36439D65-6A92-4B4C-8307-6CB811F976A3}"/>
              </a:ext>
            </a:extLst>
          </p:cNvPr>
          <p:cNvSpPr>
            <a:spLocks noGrp="1"/>
          </p:cNvSpPr>
          <p:nvPr>
            <p:ph type="ftr" sz="quarter" idx="11"/>
          </p:nvPr>
        </p:nvSpPr>
        <p:spPr>
          <a:xfrm>
            <a:off x="5424488" y="6350000"/>
            <a:ext cx="2286000" cy="365125"/>
          </a:xfrm>
        </p:spPr>
        <p:txBody>
          <a:bodyPr/>
          <a:lstStyle>
            <a:lvl1pPr>
              <a:defRPr>
                <a:solidFill>
                  <a:schemeClr val="tx1">
                    <a:lumMod val="75000"/>
                    <a:lumOff val="25000"/>
                  </a:schemeClr>
                </a:solidFill>
              </a:defRPr>
            </a:lvl1pPr>
          </a:lstStyle>
          <a:p>
            <a:r>
              <a:rPr lang="en-US"/>
              <a:t>Pitch deck title</a:t>
            </a:r>
          </a:p>
        </p:txBody>
      </p:sp>
      <p:sp>
        <p:nvSpPr>
          <p:cNvPr id="13" name="Slide Number Placeholder 5">
            <a:extLst>
              <a:ext uri="{FF2B5EF4-FFF2-40B4-BE49-F238E27FC236}">
                <a16:creationId xmlns:a16="http://schemas.microsoft.com/office/drawing/2014/main" id="{2AB85375-9E39-4BEF-908C-531D02526826}"/>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3523748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 4 up">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a:xfrm>
            <a:off x="914400" y="896112"/>
            <a:ext cx="10363200" cy="1325880"/>
          </a:xfrm>
        </p:spPr>
        <p:txBody>
          <a:bodyPr anchor="t" anchorCtr="0"/>
          <a:lstStyle>
            <a:lvl1pPr>
              <a:defRPr cap="all" baseline="0">
                <a:solidFill>
                  <a:schemeClr val="tx2"/>
                </a:solidFill>
              </a:defRPr>
            </a:lvl1pPr>
          </a:lstStyle>
          <a:p>
            <a:r>
              <a:rPr lang="en-US"/>
              <a:t>CLICK TO ADD TITLE</a:t>
            </a:r>
          </a:p>
        </p:txBody>
      </p:sp>
      <p:sp>
        <p:nvSpPr>
          <p:cNvPr id="9" name="Picture Placeholder 8">
            <a:extLst>
              <a:ext uri="{FF2B5EF4-FFF2-40B4-BE49-F238E27FC236}">
                <a16:creationId xmlns:a16="http://schemas.microsoft.com/office/drawing/2014/main" id="{AA40526D-DB50-43D0-90D5-E6FB281419DB}"/>
              </a:ext>
            </a:extLst>
          </p:cNvPr>
          <p:cNvSpPr>
            <a:spLocks noGrp="1"/>
          </p:cNvSpPr>
          <p:nvPr>
            <p:ph type="pic" sz="quarter" idx="13"/>
          </p:nvPr>
        </p:nvSpPr>
        <p:spPr>
          <a:xfrm>
            <a:off x="914400" y="1993392"/>
            <a:ext cx="2286000" cy="2286000"/>
          </a:xfrm>
          <a:solidFill>
            <a:schemeClr val="tx2">
              <a:lumMod val="90000"/>
            </a:schemeClr>
          </a:solidFill>
        </p:spPr>
        <p:txBody>
          <a:bodyPr/>
          <a:lstStyle/>
          <a:p>
            <a:r>
              <a:rPr lang="en-US"/>
              <a:t>Click icon to add picture</a:t>
            </a:r>
          </a:p>
        </p:txBody>
      </p:sp>
      <p:sp>
        <p:nvSpPr>
          <p:cNvPr id="11" name="Text Placeholder 10">
            <a:extLst>
              <a:ext uri="{FF2B5EF4-FFF2-40B4-BE49-F238E27FC236}">
                <a16:creationId xmlns:a16="http://schemas.microsoft.com/office/drawing/2014/main" id="{1FCCE554-7DC7-4A2A-BD55-8E86A3B4AD6D}"/>
              </a:ext>
            </a:extLst>
          </p:cNvPr>
          <p:cNvSpPr>
            <a:spLocks noGrp="1"/>
          </p:cNvSpPr>
          <p:nvPr>
            <p:ph type="body" sz="quarter" idx="14" hasCustomPrompt="1"/>
          </p:nvPr>
        </p:nvSpPr>
        <p:spPr>
          <a:xfrm>
            <a:off x="838200" y="4507992"/>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Name</a:t>
            </a:r>
          </a:p>
        </p:txBody>
      </p:sp>
      <p:sp>
        <p:nvSpPr>
          <p:cNvPr id="12" name="Text Placeholder 10">
            <a:extLst>
              <a:ext uri="{FF2B5EF4-FFF2-40B4-BE49-F238E27FC236}">
                <a16:creationId xmlns:a16="http://schemas.microsoft.com/office/drawing/2014/main" id="{4C379AB9-816A-48B0-8040-51C116DF5D57}"/>
              </a:ext>
            </a:extLst>
          </p:cNvPr>
          <p:cNvSpPr>
            <a:spLocks noGrp="1"/>
          </p:cNvSpPr>
          <p:nvPr>
            <p:ph type="body" sz="quarter" idx="15" hasCustomPrompt="1"/>
          </p:nvPr>
        </p:nvSpPr>
        <p:spPr>
          <a:xfrm>
            <a:off x="838200" y="4837176"/>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Title</a:t>
            </a:r>
          </a:p>
        </p:txBody>
      </p:sp>
      <p:sp>
        <p:nvSpPr>
          <p:cNvPr id="13" name="Picture Placeholder 8">
            <a:extLst>
              <a:ext uri="{FF2B5EF4-FFF2-40B4-BE49-F238E27FC236}">
                <a16:creationId xmlns:a16="http://schemas.microsoft.com/office/drawing/2014/main" id="{EB148D33-9D3D-4F09-AD3D-5478787F73F8}"/>
              </a:ext>
            </a:extLst>
          </p:cNvPr>
          <p:cNvSpPr>
            <a:spLocks noGrp="1"/>
          </p:cNvSpPr>
          <p:nvPr>
            <p:ph type="pic" sz="quarter" idx="16"/>
          </p:nvPr>
        </p:nvSpPr>
        <p:spPr>
          <a:xfrm>
            <a:off x="3610808" y="1993392"/>
            <a:ext cx="2286000" cy="2286000"/>
          </a:xfrm>
          <a:solidFill>
            <a:schemeClr val="tx2">
              <a:lumMod val="90000"/>
            </a:schemeClr>
          </a:solidFill>
        </p:spPr>
        <p:txBody>
          <a:bodyPr/>
          <a:lstStyle/>
          <a:p>
            <a:r>
              <a:rPr lang="en-US"/>
              <a:t>Click icon to add picture</a:t>
            </a:r>
          </a:p>
        </p:txBody>
      </p:sp>
      <p:sp>
        <p:nvSpPr>
          <p:cNvPr id="14" name="Text Placeholder 10">
            <a:extLst>
              <a:ext uri="{FF2B5EF4-FFF2-40B4-BE49-F238E27FC236}">
                <a16:creationId xmlns:a16="http://schemas.microsoft.com/office/drawing/2014/main" id="{41C6DB7F-D21E-454A-8816-7C20215E176C}"/>
              </a:ext>
            </a:extLst>
          </p:cNvPr>
          <p:cNvSpPr>
            <a:spLocks noGrp="1"/>
          </p:cNvSpPr>
          <p:nvPr>
            <p:ph type="body" sz="quarter" idx="17" hasCustomPrompt="1"/>
          </p:nvPr>
        </p:nvSpPr>
        <p:spPr>
          <a:xfrm>
            <a:off x="3535680" y="4511617"/>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Name</a:t>
            </a:r>
          </a:p>
        </p:txBody>
      </p:sp>
      <p:sp>
        <p:nvSpPr>
          <p:cNvPr id="15" name="Text Placeholder 10">
            <a:extLst>
              <a:ext uri="{FF2B5EF4-FFF2-40B4-BE49-F238E27FC236}">
                <a16:creationId xmlns:a16="http://schemas.microsoft.com/office/drawing/2014/main" id="{D0C4D301-6FD0-45BF-8011-A4984ED664E0}"/>
              </a:ext>
            </a:extLst>
          </p:cNvPr>
          <p:cNvSpPr>
            <a:spLocks noGrp="1"/>
          </p:cNvSpPr>
          <p:nvPr>
            <p:ph type="body" sz="quarter" idx="18" hasCustomPrompt="1"/>
          </p:nvPr>
        </p:nvSpPr>
        <p:spPr>
          <a:xfrm>
            <a:off x="3535680" y="4839223"/>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Title</a:t>
            </a:r>
          </a:p>
        </p:txBody>
      </p:sp>
      <p:sp>
        <p:nvSpPr>
          <p:cNvPr id="19" name="Picture Placeholder 8">
            <a:extLst>
              <a:ext uri="{FF2B5EF4-FFF2-40B4-BE49-F238E27FC236}">
                <a16:creationId xmlns:a16="http://schemas.microsoft.com/office/drawing/2014/main" id="{CB5FD37A-EE86-444D-9C60-101D10C1C6A3}"/>
              </a:ext>
            </a:extLst>
          </p:cNvPr>
          <p:cNvSpPr>
            <a:spLocks noGrp="1"/>
          </p:cNvSpPr>
          <p:nvPr>
            <p:ph type="pic" sz="quarter" idx="22"/>
          </p:nvPr>
        </p:nvSpPr>
        <p:spPr>
          <a:xfrm>
            <a:off x="6307216" y="1993392"/>
            <a:ext cx="2286000" cy="2286000"/>
          </a:xfrm>
          <a:solidFill>
            <a:schemeClr val="tx2">
              <a:lumMod val="90000"/>
            </a:schemeClr>
          </a:solidFill>
        </p:spPr>
        <p:txBody>
          <a:bodyPr/>
          <a:lstStyle/>
          <a:p>
            <a:r>
              <a:rPr lang="en-US"/>
              <a:t>Click icon to add picture</a:t>
            </a:r>
          </a:p>
        </p:txBody>
      </p:sp>
      <p:sp>
        <p:nvSpPr>
          <p:cNvPr id="20" name="Text Placeholder 10">
            <a:extLst>
              <a:ext uri="{FF2B5EF4-FFF2-40B4-BE49-F238E27FC236}">
                <a16:creationId xmlns:a16="http://schemas.microsoft.com/office/drawing/2014/main" id="{77DCE814-41FD-4D48-8120-139ED978660B}"/>
              </a:ext>
            </a:extLst>
          </p:cNvPr>
          <p:cNvSpPr>
            <a:spLocks noGrp="1"/>
          </p:cNvSpPr>
          <p:nvPr>
            <p:ph type="body" sz="quarter" idx="23" hasCustomPrompt="1"/>
          </p:nvPr>
        </p:nvSpPr>
        <p:spPr>
          <a:xfrm>
            <a:off x="6233160" y="4511617"/>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Name</a:t>
            </a:r>
          </a:p>
        </p:txBody>
      </p:sp>
      <p:sp>
        <p:nvSpPr>
          <p:cNvPr id="21" name="Text Placeholder 10">
            <a:extLst>
              <a:ext uri="{FF2B5EF4-FFF2-40B4-BE49-F238E27FC236}">
                <a16:creationId xmlns:a16="http://schemas.microsoft.com/office/drawing/2014/main" id="{142BD72F-73D4-46DC-B184-801565CDC961}"/>
              </a:ext>
            </a:extLst>
          </p:cNvPr>
          <p:cNvSpPr>
            <a:spLocks noGrp="1"/>
          </p:cNvSpPr>
          <p:nvPr>
            <p:ph type="body" sz="quarter" idx="24" hasCustomPrompt="1"/>
          </p:nvPr>
        </p:nvSpPr>
        <p:spPr>
          <a:xfrm>
            <a:off x="6233160" y="4839223"/>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Title</a:t>
            </a:r>
          </a:p>
        </p:txBody>
      </p:sp>
      <p:sp>
        <p:nvSpPr>
          <p:cNvPr id="16" name="Picture Placeholder 8">
            <a:extLst>
              <a:ext uri="{FF2B5EF4-FFF2-40B4-BE49-F238E27FC236}">
                <a16:creationId xmlns:a16="http://schemas.microsoft.com/office/drawing/2014/main" id="{97508F04-3E2E-41F2-9326-8B0362A83AB8}"/>
              </a:ext>
            </a:extLst>
          </p:cNvPr>
          <p:cNvSpPr>
            <a:spLocks noGrp="1"/>
          </p:cNvSpPr>
          <p:nvPr>
            <p:ph type="pic" sz="quarter" idx="19"/>
          </p:nvPr>
        </p:nvSpPr>
        <p:spPr>
          <a:xfrm>
            <a:off x="9003624" y="1993392"/>
            <a:ext cx="2286000" cy="2286000"/>
          </a:xfrm>
          <a:solidFill>
            <a:schemeClr val="tx2">
              <a:lumMod val="90000"/>
            </a:schemeClr>
          </a:solidFill>
        </p:spPr>
        <p:txBody>
          <a:bodyPr/>
          <a:lstStyle/>
          <a:p>
            <a:r>
              <a:rPr lang="en-US"/>
              <a:t>Click icon to add picture</a:t>
            </a:r>
          </a:p>
        </p:txBody>
      </p:sp>
      <p:sp>
        <p:nvSpPr>
          <p:cNvPr id="17" name="Text Placeholder 10">
            <a:extLst>
              <a:ext uri="{FF2B5EF4-FFF2-40B4-BE49-F238E27FC236}">
                <a16:creationId xmlns:a16="http://schemas.microsoft.com/office/drawing/2014/main" id="{D5ACD767-F8EC-4D73-8CC0-DC4C23BBB2B2}"/>
              </a:ext>
            </a:extLst>
          </p:cNvPr>
          <p:cNvSpPr>
            <a:spLocks noGrp="1"/>
          </p:cNvSpPr>
          <p:nvPr>
            <p:ph type="body" sz="quarter" idx="20" hasCustomPrompt="1"/>
          </p:nvPr>
        </p:nvSpPr>
        <p:spPr>
          <a:xfrm>
            <a:off x="8927973" y="4507992"/>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Name</a:t>
            </a:r>
          </a:p>
        </p:txBody>
      </p:sp>
      <p:sp>
        <p:nvSpPr>
          <p:cNvPr id="18" name="Text Placeholder 10">
            <a:extLst>
              <a:ext uri="{FF2B5EF4-FFF2-40B4-BE49-F238E27FC236}">
                <a16:creationId xmlns:a16="http://schemas.microsoft.com/office/drawing/2014/main" id="{4736BB1A-851C-4D31-90C7-CDC5DBAEE1CE}"/>
              </a:ext>
            </a:extLst>
          </p:cNvPr>
          <p:cNvSpPr>
            <a:spLocks noGrp="1"/>
          </p:cNvSpPr>
          <p:nvPr>
            <p:ph type="body" sz="quarter" idx="21" hasCustomPrompt="1"/>
          </p:nvPr>
        </p:nvSpPr>
        <p:spPr>
          <a:xfrm>
            <a:off x="8927973" y="4837176"/>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Title</a:t>
            </a:r>
          </a:p>
        </p:txBody>
      </p:sp>
      <p:pic>
        <p:nvPicPr>
          <p:cNvPr id="6" name="Graphic 5">
            <a:extLst>
              <a:ext uri="{FF2B5EF4-FFF2-40B4-BE49-F238E27FC236}">
                <a16:creationId xmlns:a16="http://schemas.microsoft.com/office/drawing/2014/main" id="{B2402DAC-DB2C-47BE-AE78-07846291BB8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sp>
        <p:nvSpPr>
          <p:cNvPr id="32" name="Date Placeholder 3">
            <a:extLst>
              <a:ext uri="{FF2B5EF4-FFF2-40B4-BE49-F238E27FC236}">
                <a16:creationId xmlns:a16="http://schemas.microsoft.com/office/drawing/2014/main" id="{B459F3AA-94CC-42D0-8666-6ACC47E3DE37}"/>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a:t>20XX</a:t>
            </a:r>
          </a:p>
        </p:txBody>
      </p:sp>
      <p:sp>
        <p:nvSpPr>
          <p:cNvPr id="33" name="Footer Placeholder 4">
            <a:extLst>
              <a:ext uri="{FF2B5EF4-FFF2-40B4-BE49-F238E27FC236}">
                <a16:creationId xmlns:a16="http://schemas.microsoft.com/office/drawing/2014/main" id="{FD28A03E-E672-4334-B8F0-0D3497967637}"/>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a:t>Pitch deck title</a:t>
            </a:r>
          </a:p>
        </p:txBody>
      </p:sp>
      <p:sp>
        <p:nvSpPr>
          <p:cNvPr id="46" name="Slide Number Placeholder 5">
            <a:extLst>
              <a:ext uri="{FF2B5EF4-FFF2-40B4-BE49-F238E27FC236}">
                <a16:creationId xmlns:a16="http://schemas.microsoft.com/office/drawing/2014/main" id="{985153C5-B300-4F05-832B-67E58EF5A308}"/>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707115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 8 up">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a:xfrm>
            <a:off x="914400" y="896112"/>
            <a:ext cx="10515600" cy="1325880"/>
          </a:xfrm>
        </p:spPr>
        <p:txBody>
          <a:bodyPr anchor="t" anchorCtr="0"/>
          <a:lstStyle>
            <a:lvl1pPr>
              <a:defRPr cap="all" baseline="0">
                <a:solidFill>
                  <a:schemeClr val="tx2"/>
                </a:solidFill>
              </a:defRPr>
            </a:lvl1pPr>
          </a:lstStyle>
          <a:p>
            <a:r>
              <a:rPr lang="en-US"/>
              <a:t>CLICK TO ADD TITLE</a:t>
            </a:r>
          </a:p>
        </p:txBody>
      </p:sp>
      <p:sp>
        <p:nvSpPr>
          <p:cNvPr id="9" name="Picture Placeholder 8">
            <a:extLst>
              <a:ext uri="{FF2B5EF4-FFF2-40B4-BE49-F238E27FC236}">
                <a16:creationId xmlns:a16="http://schemas.microsoft.com/office/drawing/2014/main" id="{AA40526D-DB50-43D0-90D5-E6FB281419DB}"/>
              </a:ext>
            </a:extLst>
          </p:cNvPr>
          <p:cNvSpPr>
            <a:spLocks noGrp="1"/>
          </p:cNvSpPr>
          <p:nvPr>
            <p:ph type="pic" sz="quarter" idx="13"/>
          </p:nvPr>
        </p:nvSpPr>
        <p:spPr>
          <a:xfrm>
            <a:off x="914400" y="1975104"/>
            <a:ext cx="2057400" cy="1371600"/>
          </a:xfrm>
          <a:solidFill>
            <a:schemeClr val="tx2">
              <a:lumMod val="90000"/>
            </a:schemeClr>
          </a:solidFill>
        </p:spPr>
        <p:txBody>
          <a:bodyPr/>
          <a:lstStyle/>
          <a:p>
            <a:r>
              <a:rPr lang="en-US"/>
              <a:t>Click icon to add picture</a:t>
            </a:r>
          </a:p>
        </p:txBody>
      </p:sp>
      <p:sp>
        <p:nvSpPr>
          <p:cNvPr id="11" name="Text Placeholder 10">
            <a:extLst>
              <a:ext uri="{FF2B5EF4-FFF2-40B4-BE49-F238E27FC236}">
                <a16:creationId xmlns:a16="http://schemas.microsoft.com/office/drawing/2014/main" id="{1FCCE554-7DC7-4A2A-BD55-8E86A3B4AD6D}"/>
              </a:ext>
            </a:extLst>
          </p:cNvPr>
          <p:cNvSpPr>
            <a:spLocks noGrp="1"/>
          </p:cNvSpPr>
          <p:nvPr>
            <p:ph type="body" sz="quarter" idx="14" hasCustomPrompt="1"/>
          </p:nvPr>
        </p:nvSpPr>
        <p:spPr>
          <a:xfrm>
            <a:off x="838200"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Name</a:t>
            </a:r>
          </a:p>
        </p:txBody>
      </p:sp>
      <p:sp>
        <p:nvSpPr>
          <p:cNvPr id="12" name="Text Placeholder 10">
            <a:extLst>
              <a:ext uri="{FF2B5EF4-FFF2-40B4-BE49-F238E27FC236}">
                <a16:creationId xmlns:a16="http://schemas.microsoft.com/office/drawing/2014/main" id="{4C379AB9-816A-48B0-8040-51C116DF5D57}"/>
              </a:ext>
            </a:extLst>
          </p:cNvPr>
          <p:cNvSpPr>
            <a:spLocks noGrp="1"/>
          </p:cNvSpPr>
          <p:nvPr>
            <p:ph type="body" sz="quarter" idx="15" hasCustomPrompt="1"/>
          </p:nvPr>
        </p:nvSpPr>
        <p:spPr>
          <a:xfrm>
            <a:off x="838200"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Title</a:t>
            </a:r>
          </a:p>
        </p:txBody>
      </p:sp>
      <p:sp>
        <p:nvSpPr>
          <p:cNvPr id="13" name="Picture Placeholder 8">
            <a:extLst>
              <a:ext uri="{FF2B5EF4-FFF2-40B4-BE49-F238E27FC236}">
                <a16:creationId xmlns:a16="http://schemas.microsoft.com/office/drawing/2014/main" id="{EB148D33-9D3D-4F09-AD3D-5478787F73F8}"/>
              </a:ext>
            </a:extLst>
          </p:cNvPr>
          <p:cNvSpPr>
            <a:spLocks noGrp="1"/>
          </p:cNvSpPr>
          <p:nvPr>
            <p:ph type="pic" sz="quarter" idx="16"/>
          </p:nvPr>
        </p:nvSpPr>
        <p:spPr>
          <a:xfrm>
            <a:off x="3682999" y="1975104"/>
            <a:ext cx="2057400" cy="1371600"/>
          </a:xfrm>
          <a:solidFill>
            <a:schemeClr val="tx2">
              <a:lumMod val="90000"/>
            </a:schemeClr>
          </a:solidFill>
        </p:spPr>
        <p:txBody>
          <a:bodyPr/>
          <a:lstStyle/>
          <a:p>
            <a:r>
              <a:rPr lang="en-US"/>
              <a:t>Click icon to add picture</a:t>
            </a:r>
          </a:p>
        </p:txBody>
      </p:sp>
      <p:sp>
        <p:nvSpPr>
          <p:cNvPr id="14" name="Text Placeholder 10">
            <a:extLst>
              <a:ext uri="{FF2B5EF4-FFF2-40B4-BE49-F238E27FC236}">
                <a16:creationId xmlns:a16="http://schemas.microsoft.com/office/drawing/2014/main" id="{41C6DB7F-D21E-454A-8816-7C20215E176C}"/>
              </a:ext>
            </a:extLst>
          </p:cNvPr>
          <p:cNvSpPr>
            <a:spLocks noGrp="1"/>
          </p:cNvSpPr>
          <p:nvPr>
            <p:ph type="body" sz="quarter" idx="17" hasCustomPrompt="1"/>
          </p:nvPr>
        </p:nvSpPr>
        <p:spPr>
          <a:xfrm>
            <a:off x="3608832"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Name</a:t>
            </a:r>
          </a:p>
        </p:txBody>
      </p:sp>
      <p:sp>
        <p:nvSpPr>
          <p:cNvPr id="15" name="Text Placeholder 10">
            <a:extLst>
              <a:ext uri="{FF2B5EF4-FFF2-40B4-BE49-F238E27FC236}">
                <a16:creationId xmlns:a16="http://schemas.microsoft.com/office/drawing/2014/main" id="{D0C4D301-6FD0-45BF-8011-A4984ED664E0}"/>
              </a:ext>
            </a:extLst>
          </p:cNvPr>
          <p:cNvSpPr>
            <a:spLocks noGrp="1"/>
          </p:cNvSpPr>
          <p:nvPr>
            <p:ph type="body" sz="quarter" idx="18" hasCustomPrompt="1"/>
          </p:nvPr>
        </p:nvSpPr>
        <p:spPr>
          <a:xfrm>
            <a:off x="3608832"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Title</a:t>
            </a:r>
          </a:p>
        </p:txBody>
      </p:sp>
      <p:sp>
        <p:nvSpPr>
          <p:cNvPr id="19" name="Picture Placeholder 8">
            <a:extLst>
              <a:ext uri="{FF2B5EF4-FFF2-40B4-BE49-F238E27FC236}">
                <a16:creationId xmlns:a16="http://schemas.microsoft.com/office/drawing/2014/main" id="{CB5FD37A-EE86-444D-9C60-101D10C1C6A3}"/>
              </a:ext>
            </a:extLst>
          </p:cNvPr>
          <p:cNvSpPr>
            <a:spLocks noGrp="1"/>
          </p:cNvSpPr>
          <p:nvPr>
            <p:ph type="pic" sz="quarter" idx="22"/>
          </p:nvPr>
        </p:nvSpPr>
        <p:spPr>
          <a:xfrm>
            <a:off x="6451598" y="1975104"/>
            <a:ext cx="2057400" cy="1371600"/>
          </a:xfrm>
          <a:solidFill>
            <a:schemeClr val="tx2">
              <a:lumMod val="90000"/>
            </a:schemeClr>
          </a:solidFill>
        </p:spPr>
        <p:txBody>
          <a:bodyPr/>
          <a:lstStyle/>
          <a:p>
            <a:r>
              <a:rPr lang="en-US"/>
              <a:t>Click icon to add picture</a:t>
            </a:r>
          </a:p>
        </p:txBody>
      </p:sp>
      <p:sp>
        <p:nvSpPr>
          <p:cNvPr id="20" name="Text Placeholder 10">
            <a:extLst>
              <a:ext uri="{FF2B5EF4-FFF2-40B4-BE49-F238E27FC236}">
                <a16:creationId xmlns:a16="http://schemas.microsoft.com/office/drawing/2014/main" id="{77DCE814-41FD-4D48-8120-139ED978660B}"/>
              </a:ext>
            </a:extLst>
          </p:cNvPr>
          <p:cNvSpPr>
            <a:spLocks noGrp="1"/>
          </p:cNvSpPr>
          <p:nvPr>
            <p:ph type="body" sz="quarter" idx="23" hasCustomPrompt="1"/>
          </p:nvPr>
        </p:nvSpPr>
        <p:spPr>
          <a:xfrm>
            <a:off x="6379464"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Name</a:t>
            </a:r>
          </a:p>
        </p:txBody>
      </p:sp>
      <p:sp>
        <p:nvSpPr>
          <p:cNvPr id="21" name="Text Placeholder 10">
            <a:extLst>
              <a:ext uri="{FF2B5EF4-FFF2-40B4-BE49-F238E27FC236}">
                <a16:creationId xmlns:a16="http://schemas.microsoft.com/office/drawing/2014/main" id="{142BD72F-73D4-46DC-B184-801565CDC961}"/>
              </a:ext>
            </a:extLst>
          </p:cNvPr>
          <p:cNvSpPr>
            <a:spLocks noGrp="1"/>
          </p:cNvSpPr>
          <p:nvPr>
            <p:ph type="body" sz="quarter" idx="24" hasCustomPrompt="1"/>
          </p:nvPr>
        </p:nvSpPr>
        <p:spPr>
          <a:xfrm>
            <a:off x="6379464"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Title</a:t>
            </a:r>
          </a:p>
        </p:txBody>
      </p:sp>
      <p:sp>
        <p:nvSpPr>
          <p:cNvPr id="16" name="Picture Placeholder 8">
            <a:extLst>
              <a:ext uri="{FF2B5EF4-FFF2-40B4-BE49-F238E27FC236}">
                <a16:creationId xmlns:a16="http://schemas.microsoft.com/office/drawing/2014/main" id="{97508F04-3E2E-41F2-9326-8B0362A83AB8}"/>
              </a:ext>
            </a:extLst>
          </p:cNvPr>
          <p:cNvSpPr>
            <a:spLocks noGrp="1"/>
          </p:cNvSpPr>
          <p:nvPr>
            <p:ph type="pic" sz="quarter" idx="19"/>
          </p:nvPr>
        </p:nvSpPr>
        <p:spPr>
          <a:xfrm>
            <a:off x="9220198" y="1975104"/>
            <a:ext cx="2057400" cy="1371600"/>
          </a:xfrm>
          <a:solidFill>
            <a:schemeClr val="tx2">
              <a:lumMod val="90000"/>
            </a:schemeClr>
          </a:solidFill>
        </p:spPr>
        <p:txBody>
          <a:bodyPr/>
          <a:lstStyle/>
          <a:p>
            <a:r>
              <a:rPr lang="en-US"/>
              <a:t>Click icon to add picture</a:t>
            </a:r>
          </a:p>
        </p:txBody>
      </p:sp>
      <p:sp>
        <p:nvSpPr>
          <p:cNvPr id="17" name="Text Placeholder 10">
            <a:extLst>
              <a:ext uri="{FF2B5EF4-FFF2-40B4-BE49-F238E27FC236}">
                <a16:creationId xmlns:a16="http://schemas.microsoft.com/office/drawing/2014/main" id="{D5ACD767-F8EC-4D73-8CC0-DC4C23BBB2B2}"/>
              </a:ext>
            </a:extLst>
          </p:cNvPr>
          <p:cNvSpPr>
            <a:spLocks noGrp="1"/>
          </p:cNvSpPr>
          <p:nvPr>
            <p:ph type="body" sz="quarter" idx="20" hasCustomPrompt="1"/>
          </p:nvPr>
        </p:nvSpPr>
        <p:spPr>
          <a:xfrm>
            <a:off x="9140952"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Name</a:t>
            </a:r>
          </a:p>
        </p:txBody>
      </p:sp>
      <p:sp>
        <p:nvSpPr>
          <p:cNvPr id="18" name="Text Placeholder 10">
            <a:extLst>
              <a:ext uri="{FF2B5EF4-FFF2-40B4-BE49-F238E27FC236}">
                <a16:creationId xmlns:a16="http://schemas.microsoft.com/office/drawing/2014/main" id="{4736BB1A-851C-4D31-90C7-CDC5DBAEE1CE}"/>
              </a:ext>
            </a:extLst>
          </p:cNvPr>
          <p:cNvSpPr>
            <a:spLocks noGrp="1"/>
          </p:cNvSpPr>
          <p:nvPr>
            <p:ph type="body" sz="quarter" idx="21" hasCustomPrompt="1"/>
          </p:nvPr>
        </p:nvSpPr>
        <p:spPr>
          <a:xfrm>
            <a:off x="9140952"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Title</a:t>
            </a:r>
          </a:p>
        </p:txBody>
      </p:sp>
      <p:sp>
        <p:nvSpPr>
          <p:cNvPr id="34" name="Picture Placeholder 8">
            <a:extLst>
              <a:ext uri="{FF2B5EF4-FFF2-40B4-BE49-F238E27FC236}">
                <a16:creationId xmlns:a16="http://schemas.microsoft.com/office/drawing/2014/main" id="{7B2E434D-5BFF-4F4E-89CC-2A0B72618AF8}"/>
              </a:ext>
            </a:extLst>
          </p:cNvPr>
          <p:cNvSpPr>
            <a:spLocks noGrp="1"/>
          </p:cNvSpPr>
          <p:nvPr>
            <p:ph type="pic" sz="quarter" idx="25"/>
          </p:nvPr>
        </p:nvSpPr>
        <p:spPr>
          <a:xfrm>
            <a:off x="914400" y="4160520"/>
            <a:ext cx="2057400" cy="1371600"/>
          </a:xfrm>
          <a:solidFill>
            <a:schemeClr val="tx2">
              <a:lumMod val="90000"/>
            </a:schemeClr>
          </a:solidFill>
        </p:spPr>
        <p:txBody>
          <a:bodyPr/>
          <a:lstStyle/>
          <a:p>
            <a:r>
              <a:rPr lang="en-US"/>
              <a:t>Click icon to add picture</a:t>
            </a:r>
          </a:p>
        </p:txBody>
      </p:sp>
      <p:sp>
        <p:nvSpPr>
          <p:cNvPr id="35" name="Text Placeholder 10">
            <a:extLst>
              <a:ext uri="{FF2B5EF4-FFF2-40B4-BE49-F238E27FC236}">
                <a16:creationId xmlns:a16="http://schemas.microsoft.com/office/drawing/2014/main" id="{54BF5D0F-83F6-4B5E-82FB-FB9D4A47682D}"/>
              </a:ext>
            </a:extLst>
          </p:cNvPr>
          <p:cNvSpPr>
            <a:spLocks noGrp="1"/>
          </p:cNvSpPr>
          <p:nvPr>
            <p:ph type="body" sz="quarter" idx="26" hasCustomPrompt="1"/>
          </p:nvPr>
        </p:nvSpPr>
        <p:spPr>
          <a:xfrm>
            <a:off x="838200"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Name</a:t>
            </a:r>
          </a:p>
        </p:txBody>
      </p:sp>
      <p:sp>
        <p:nvSpPr>
          <p:cNvPr id="36" name="Text Placeholder 10">
            <a:extLst>
              <a:ext uri="{FF2B5EF4-FFF2-40B4-BE49-F238E27FC236}">
                <a16:creationId xmlns:a16="http://schemas.microsoft.com/office/drawing/2014/main" id="{2989D348-84C3-4684-A67D-DBE303776B2B}"/>
              </a:ext>
            </a:extLst>
          </p:cNvPr>
          <p:cNvSpPr>
            <a:spLocks noGrp="1"/>
          </p:cNvSpPr>
          <p:nvPr>
            <p:ph type="body" sz="quarter" idx="27" hasCustomPrompt="1"/>
          </p:nvPr>
        </p:nvSpPr>
        <p:spPr>
          <a:xfrm>
            <a:off x="838200"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Title</a:t>
            </a:r>
          </a:p>
        </p:txBody>
      </p:sp>
      <p:sp>
        <p:nvSpPr>
          <p:cNvPr id="37" name="Picture Placeholder 8">
            <a:extLst>
              <a:ext uri="{FF2B5EF4-FFF2-40B4-BE49-F238E27FC236}">
                <a16:creationId xmlns:a16="http://schemas.microsoft.com/office/drawing/2014/main" id="{68CB93A9-E63E-4946-8E32-FF80E0995A40}"/>
              </a:ext>
            </a:extLst>
          </p:cNvPr>
          <p:cNvSpPr>
            <a:spLocks noGrp="1"/>
          </p:cNvSpPr>
          <p:nvPr>
            <p:ph type="pic" sz="quarter" idx="28"/>
          </p:nvPr>
        </p:nvSpPr>
        <p:spPr>
          <a:xfrm>
            <a:off x="3685032" y="4160520"/>
            <a:ext cx="2057400" cy="1371600"/>
          </a:xfrm>
          <a:solidFill>
            <a:schemeClr val="tx2">
              <a:lumMod val="90000"/>
            </a:schemeClr>
          </a:solidFill>
        </p:spPr>
        <p:txBody>
          <a:bodyPr/>
          <a:lstStyle/>
          <a:p>
            <a:r>
              <a:rPr lang="en-US"/>
              <a:t>Click icon to add picture</a:t>
            </a:r>
          </a:p>
        </p:txBody>
      </p:sp>
      <p:sp>
        <p:nvSpPr>
          <p:cNvPr id="38" name="Text Placeholder 10">
            <a:extLst>
              <a:ext uri="{FF2B5EF4-FFF2-40B4-BE49-F238E27FC236}">
                <a16:creationId xmlns:a16="http://schemas.microsoft.com/office/drawing/2014/main" id="{DF7A9899-0EF5-4E5E-B7B1-37D8FFD99BD1}"/>
              </a:ext>
            </a:extLst>
          </p:cNvPr>
          <p:cNvSpPr>
            <a:spLocks noGrp="1"/>
          </p:cNvSpPr>
          <p:nvPr>
            <p:ph type="body" sz="quarter" idx="29" hasCustomPrompt="1"/>
          </p:nvPr>
        </p:nvSpPr>
        <p:spPr>
          <a:xfrm>
            <a:off x="3608832"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Name</a:t>
            </a:r>
          </a:p>
        </p:txBody>
      </p:sp>
      <p:sp>
        <p:nvSpPr>
          <p:cNvPr id="39" name="Text Placeholder 10">
            <a:extLst>
              <a:ext uri="{FF2B5EF4-FFF2-40B4-BE49-F238E27FC236}">
                <a16:creationId xmlns:a16="http://schemas.microsoft.com/office/drawing/2014/main" id="{B11F2CCF-80D1-467A-86AC-3F5D8DD5E862}"/>
              </a:ext>
            </a:extLst>
          </p:cNvPr>
          <p:cNvSpPr>
            <a:spLocks noGrp="1"/>
          </p:cNvSpPr>
          <p:nvPr>
            <p:ph type="body" sz="quarter" idx="30" hasCustomPrompt="1"/>
          </p:nvPr>
        </p:nvSpPr>
        <p:spPr>
          <a:xfrm>
            <a:off x="3608832"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Title</a:t>
            </a:r>
          </a:p>
        </p:txBody>
      </p:sp>
      <p:sp>
        <p:nvSpPr>
          <p:cNvPr id="43" name="Picture Placeholder 8">
            <a:extLst>
              <a:ext uri="{FF2B5EF4-FFF2-40B4-BE49-F238E27FC236}">
                <a16:creationId xmlns:a16="http://schemas.microsoft.com/office/drawing/2014/main" id="{8F17B7F6-C6DF-45C7-BDE5-81003F62B356}"/>
              </a:ext>
            </a:extLst>
          </p:cNvPr>
          <p:cNvSpPr>
            <a:spLocks noGrp="1"/>
          </p:cNvSpPr>
          <p:nvPr>
            <p:ph type="pic" sz="quarter" idx="34"/>
          </p:nvPr>
        </p:nvSpPr>
        <p:spPr>
          <a:xfrm>
            <a:off x="6455664" y="4160520"/>
            <a:ext cx="2057400" cy="1371600"/>
          </a:xfrm>
          <a:solidFill>
            <a:schemeClr val="tx2">
              <a:lumMod val="90000"/>
            </a:schemeClr>
          </a:solidFill>
        </p:spPr>
        <p:txBody>
          <a:bodyPr/>
          <a:lstStyle/>
          <a:p>
            <a:r>
              <a:rPr lang="en-US"/>
              <a:t>Click icon to add picture</a:t>
            </a:r>
          </a:p>
        </p:txBody>
      </p:sp>
      <p:sp>
        <p:nvSpPr>
          <p:cNvPr id="44" name="Text Placeholder 10">
            <a:extLst>
              <a:ext uri="{FF2B5EF4-FFF2-40B4-BE49-F238E27FC236}">
                <a16:creationId xmlns:a16="http://schemas.microsoft.com/office/drawing/2014/main" id="{00DDE45F-F583-4DF4-9452-E816A0914097}"/>
              </a:ext>
            </a:extLst>
          </p:cNvPr>
          <p:cNvSpPr>
            <a:spLocks noGrp="1"/>
          </p:cNvSpPr>
          <p:nvPr>
            <p:ph type="body" sz="quarter" idx="35" hasCustomPrompt="1"/>
          </p:nvPr>
        </p:nvSpPr>
        <p:spPr>
          <a:xfrm>
            <a:off x="6379464"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Name</a:t>
            </a:r>
          </a:p>
        </p:txBody>
      </p:sp>
      <p:sp>
        <p:nvSpPr>
          <p:cNvPr id="45" name="Text Placeholder 10">
            <a:extLst>
              <a:ext uri="{FF2B5EF4-FFF2-40B4-BE49-F238E27FC236}">
                <a16:creationId xmlns:a16="http://schemas.microsoft.com/office/drawing/2014/main" id="{6780E523-546C-4CCA-A992-E1551F2878E2}"/>
              </a:ext>
            </a:extLst>
          </p:cNvPr>
          <p:cNvSpPr>
            <a:spLocks noGrp="1"/>
          </p:cNvSpPr>
          <p:nvPr>
            <p:ph type="body" sz="quarter" idx="36" hasCustomPrompt="1"/>
          </p:nvPr>
        </p:nvSpPr>
        <p:spPr>
          <a:xfrm>
            <a:off x="6379464"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Title</a:t>
            </a:r>
          </a:p>
        </p:txBody>
      </p:sp>
      <p:sp>
        <p:nvSpPr>
          <p:cNvPr id="40" name="Picture Placeholder 8">
            <a:extLst>
              <a:ext uri="{FF2B5EF4-FFF2-40B4-BE49-F238E27FC236}">
                <a16:creationId xmlns:a16="http://schemas.microsoft.com/office/drawing/2014/main" id="{2C506CA8-234D-479D-BB85-9F0FD9EDA6E6}"/>
              </a:ext>
            </a:extLst>
          </p:cNvPr>
          <p:cNvSpPr>
            <a:spLocks noGrp="1"/>
          </p:cNvSpPr>
          <p:nvPr>
            <p:ph type="pic" sz="quarter" idx="31"/>
          </p:nvPr>
        </p:nvSpPr>
        <p:spPr>
          <a:xfrm>
            <a:off x="9217152" y="4160520"/>
            <a:ext cx="2057400" cy="1371600"/>
          </a:xfrm>
          <a:solidFill>
            <a:schemeClr val="tx2">
              <a:lumMod val="90000"/>
            </a:schemeClr>
          </a:solidFill>
        </p:spPr>
        <p:txBody>
          <a:bodyPr/>
          <a:lstStyle/>
          <a:p>
            <a:r>
              <a:rPr lang="en-US"/>
              <a:t>Click icon to add picture</a:t>
            </a:r>
          </a:p>
        </p:txBody>
      </p:sp>
      <p:sp>
        <p:nvSpPr>
          <p:cNvPr id="41" name="Text Placeholder 10">
            <a:extLst>
              <a:ext uri="{FF2B5EF4-FFF2-40B4-BE49-F238E27FC236}">
                <a16:creationId xmlns:a16="http://schemas.microsoft.com/office/drawing/2014/main" id="{55F6DA8A-3D9F-41E6-8A23-7DD2FB5AB6AA}"/>
              </a:ext>
            </a:extLst>
          </p:cNvPr>
          <p:cNvSpPr>
            <a:spLocks noGrp="1"/>
          </p:cNvSpPr>
          <p:nvPr>
            <p:ph type="body" sz="quarter" idx="32" hasCustomPrompt="1"/>
          </p:nvPr>
        </p:nvSpPr>
        <p:spPr>
          <a:xfrm>
            <a:off x="9140952"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Name</a:t>
            </a:r>
          </a:p>
        </p:txBody>
      </p:sp>
      <p:sp>
        <p:nvSpPr>
          <p:cNvPr id="42" name="Text Placeholder 10">
            <a:extLst>
              <a:ext uri="{FF2B5EF4-FFF2-40B4-BE49-F238E27FC236}">
                <a16:creationId xmlns:a16="http://schemas.microsoft.com/office/drawing/2014/main" id="{CF522D8A-203A-454E-80C2-641E38298F4E}"/>
              </a:ext>
            </a:extLst>
          </p:cNvPr>
          <p:cNvSpPr>
            <a:spLocks noGrp="1"/>
          </p:cNvSpPr>
          <p:nvPr>
            <p:ph type="body" sz="quarter" idx="33" hasCustomPrompt="1"/>
          </p:nvPr>
        </p:nvSpPr>
        <p:spPr>
          <a:xfrm>
            <a:off x="9140952"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Title</a:t>
            </a:r>
          </a:p>
        </p:txBody>
      </p:sp>
      <p:pic>
        <p:nvPicPr>
          <p:cNvPr id="49" name="Graphic 48">
            <a:extLst>
              <a:ext uri="{FF2B5EF4-FFF2-40B4-BE49-F238E27FC236}">
                <a16:creationId xmlns:a16="http://schemas.microsoft.com/office/drawing/2014/main" id="{56630BF6-F55A-46EA-AB98-D26668FA2C0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sp>
        <p:nvSpPr>
          <p:cNvPr id="50" name="Date Placeholder 3">
            <a:extLst>
              <a:ext uri="{FF2B5EF4-FFF2-40B4-BE49-F238E27FC236}">
                <a16:creationId xmlns:a16="http://schemas.microsoft.com/office/drawing/2014/main" id="{4E530EA6-2F2B-481A-AA24-DCD67A71F184}"/>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a:t>20XX</a:t>
            </a:r>
          </a:p>
        </p:txBody>
      </p:sp>
      <p:sp>
        <p:nvSpPr>
          <p:cNvPr id="51" name="Footer Placeholder 4">
            <a:extLst>
              <a:ext uri="{FF2B5EF4-FFF2-40B4-BE49-F238E27FC236}">
                <a16:creationId xmlns:a16="http://schemas.microsoft.com/office/drawing/2014/main" id="{54A9E911-EA72-48DC-8A5D-F25D6E0BB2D7}"/>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a:t>Pitch deck title</a:t>
            </a:r>
          </a:p>
        </p:txBody>
      </p:sp>
      <p:sp>
        <p:nvSpPr>
          <p:cNvPr id="52" name="Slide Number Placeholder 5">
            <a:extLst>
              <a:ext uri="{FF2B5EF4-FFF2-40B4-BE49-F238E27FC236}">
                <a16:creationId xmlns:a16="http://schemas.microsoft.com/office/drawing/2014/main" id="{108A73E5-84FC-4283-9424-C4615384868D}"/>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3768931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10058400" cy="694171"/>
          </a:xfrm>
        </p:spPr>
        <p:txBody>
          <a:bodyPr anchor="t" anchorCtr="0"/>
          <a:lstStyle>
            <a:lvl1pPr>
              <a:defRPr cap="all" baseline="0">
                <a:solidFill>
                  <a:schemeClr val="tx2"/>
                </a:solidFill>
              </a:defRPr>
            </a:lvl1pPr>
          </a:lstStyle>
          <a:p>
            <a:r>
              <a:rPr lang="en-US"/>
              <a:t>CLICK TO ADD TITLE</a:t>
            </a:r>
          </a:p>
        </p:txBody>
      </p:sp>
      <p:grpSp>
        <p:nvGrpSpPr>
          <p:cNvPr id="3" name="Group 2">
            <a:extLst>
              <a:ext uri="{FF2B5EF4-FFF2-40B4-BE49-F238E27FC236}">
                <a16:creationId xmlns:a16="http://schemas.microsoft.com/office/drawing/2014/main" id="{A46611B7-8FF7-4773-9FAF-EF9DE18D43A7}"/>
              </a:ext>
              <a:ext uri="{C183D7F6-B498-43B3-948B-1728B52AA6E4}">
                <adec:decorative xmlns:adec="http://schemas.microsoft.com/office/drawing/2017/decorative" val="1"/>
              </a:ext>
            </a:extLst>
          </p:cNvPr>
          <p:cNvGrpSpPr/>
          <p:nvPr userDrawn="1"/>
        </p:nvGrpSpPr>
        <p:grpSpPr>
          <a:xfrm>
            <a:off x="11173968" y="0"/>
            <a:ext cx="1018032" cy="6862761"/>
            <a:chOff x="11173968" y="0"/>
            <a:chExt cx="1018032" cy="6862761"/>
          </a:xfrm>
        </p:grpSpPr>
        <p:sp>
          <p:nvSpPr>
            <p:cNvPr id="8" name="Rectangle 7">
              <a:extLst>
                <a:ext uri="{FF2B5EF4-FFF2-40B4-BE49-F238E27FC236}">
                  <a16:creationId xmlns:a16="http://schemas.microsoft.com/office/drawing/2014/main" id="{72204226-A8C8-4414-BE3B-0CD0D8F67ABE}"/>
                </a:ext>
              </a:extLst>
            </p:cNvPr>
            <p:cNvSpPr/>
            <p:nvPr userDrawn="1"/>
          </p:nvSpPr>
          <p:spPr>
            <a:xfrm>
              <a:off x="11177016" y="4858514"/>
              <a:ext cx="1014984" cy="20042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CAC0494-1460-484E-B1EC-8A8EEFF0AD5E}"/>
                </a:ext>
              </a:extLst>
            </p:cNvPr>
            <p:cNvSpPr/>
            <p:nvPr userDrawn="1"/>
          </p:nvSpPr>
          <p:spPr>
            <a:xfrm>
              <a:off x="11177016" y="2838061"/>
              <a:ext cx="1014984"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053D751-9B56-4385-B029-D756EFA914F4}"/>
                </a:ext>
              </a:extLst>
            </p:cNvPr>
            <p:cNvSpPr/>
            <p:nvPr userDrawn="1"/>
          </p:nvSpPr>
          <p:spPr>
            <a:xfrm>
              <a:off x="11177016" y="0"/>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ack and white striped pattern&#10;&#10;Description automatically generated with low confidence">
              <a:extLst>
                <a:ext uri="{FF2B5EF4-FFF2-40B4-BE49-F238E27FC236}">
                  <a16:creationId xmlns:a16="http://schemas.microsoft.com/office/drawing/2014/main" id="{AA00FC23-2ED3-484B-8A89-83CB1E35C3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18200" y="557719"/>
              <a:ext cx="1828800" cy="905164"/>
            </a:xfrm>
            <a:prstGeom prst="rect">
              <a:avLst/>
            </a:prstGeom>
          </p:spPr>
        </p:pic>
        <p:sp>
          <p:nvSpPr>
            <p:cNvPr id="18" name="Rectangle 17">
              <a:extLst>
                <a:ext uri="{FF2B5EF4-FFF2-40B4-BE49-F238E27FC236}">
                  <a16:creationId xmlns:a16="http://schemas.microsoft.com/office/drawing/2014/main" id="{25393BEB-828B-4E48-B695-AAA33AA7CB85}"/>
                </a:ext>
              </a:extLst>
            </p:cNvPr>
            <p:cNvSpPr/>
            <p:nvPr userDrawn="1"/>
          </p:nvSpPr>
          <p:spPr>
            <a:xfrm>
              <a:off x="11177016" y="2026941"/>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2C7CEDC-3E16-44A0-8999-B09857049C09}"/>
                </a:ext>
              </a:extLst>
            </p:cNvPr>
            <p:cNvSpPr/>
            <p:nvPr userDrawn="1"/>
          </p:nvSpPr>
          <p:spPr>
            <a:xfrm rot="10800000">
              <a:off x="11277600" y="2954014"/>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40029F77-2501-4EBF-A232-5031A447FD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400000">
              <a:off x="10716768" y="5418805"/>
              <a:ext cx="1828800" cy="914400"/>
            </a:xfrm>
            <a:prstGeom prst="rect">
              <a:avLst/>
            </a:prstGeom>
          </p:spPr>
        </p:pic>
      </p:grpSp>
      <p:sp>
        <p:nvSpPr>
          <p:cNvPr id="7" name="Text Placeholder 6">
            <a:extLst>
              <a:ext uri="{FF2B5EF4-FFF2-40B4-BE49-F238E27FC236}">
                <a16:creationId xmlns:a16="http://schemas.microsoft.com/office/drawing/2014/main" id="{12558E2F-7ED7-452C-BF34-1D9CEE3DA176}"/>
              </a:ext>
            </a:extLst>
          </p:cNvPr>
          <p:cNvSpPr>
            <a:spLocks noGrp="1"/>
          </p:cNvSpPr>
          <p:nvPr userDrawn="1">
            <p:ph type="body" sz="quarter" idx="14" hasCustomPrompt="1"/>
          </p:nvPr>
        </p:nvSpPr>
        <p:spPr>
          <a:xfrm>
            <a:off x="2678424" y="2107851"/>
            <a:ext cx="1530196" cy="394033"/>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Text</a:t>
            </a:r>
          </a:p>
        </p:txBody>
      </p:sp>
      <p:sp>
        <p:nvSpPr>
          <p:cNvPr id="61" name="Text Placeholder 6">
            <a:extLst>
              <a:ext uri="{FF2B5EF4-FFF2-40B4-BE49-F238E27FC236}">
                <a16:creationId xmlns:a16="http://schemas.microsoft.com/office/drawing/2014/main" id="{36EF96CC-8462-492B-A583-23CA7F69D645}"/>
              </a:ext>
            </a:extLst>
          </p:cNvPr>
          <p:cNvSpPr>
            <a:spLocks noGrp="1"/>
          </p:cNvSpPr>
          <p:nvPr userDrawn="1">
            <p:ph type="body" sz="quarter" idx="18" hasCustomPrompt="1"/>
          </p:nvPr>
        </p:nvSpPr>
        <p:spPr>
          <a:xfrm>
            <a:off x="2052902" y="2559632"/>
            <a:ext cx="2070325" cy="380859"/>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Text</a:t>
            </a:r>
          </a:p>
        </p:txBody>
      </p:sp>
      <p:sp>
        <p:nvSpPr>
          <p:cNvPr id="65" name="Text Placeholder 6">
            <a:extLst>
              <a:ext uri="{FF2B5EF4-FFF2-40B4-BE49-F238E27FC236}">
                <a16:creationId xmlns:a16="http://schemas.microsoft.com/office/drawing/2014/main" id="{9181B54C-566B-4B18-924F-0B0ABFA177BE}"/>
              </a:ext>
            </a:extLst>
          </p:cNvPr>
          <p:cNvSpPr>
            <a:spLocks noGrp="1"/>
          </p:cNvSpPr>
          <p:nvPr userDrawn="1">
            <p:ph type="body" sz="quarter" idx="22" hasCustomPrompt="1"/>
          </p:nvPr>
        </p:nvSpPr>
        <p:spPr>
          <a:xfrm>
            <a:off x="1878637" y="2848394"/>
            <a:ext cx="2074739" cy="509921"/>
          </a:xfrm>
        </p:spPr>
        <p:txBody>
          <a:bodyPr>
            <a:noAutofit/>
          </a:bodyPr>
          <a:lstStyle>
            <a:lvl1pPr marL="0" indent="0" algn="r">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Text</a:t>
            </a:r>
          </a:p>
        </p:txBody>
      </p:sp>
      <p:sp>
        <p:nvSpPr>
          <p:cNvPr id="58" name="Text Placeholder 6">
            <a:extLst>
              <a:ext uri="{FF2B5EF4-FFF2-40B4-BE49-F238E27FC236}">
                <a16:creationId xmlns:a16="http://schemas.microsoft.com/office/drawing/2014/main" id="{840BBF63-9D11-498F-81A3-8650AC60CCE4}"/>
              </a:ext>
            </a:extLst>
          </p:cNvPr>
          <p:cNvSpPr>
            <a:spLocks noGrp="1"/>
          </p:cNvSpPr>
          <p:nvPr userDrawn="1">
            <p:ph type="body" sz="quarter" idx="15" hasCustomPrompt="1"/>
          </p:nvPr>
        </p:nvSpPr>
        <p:spPr>
          <a:xfrm>
            <a:off x="7060242" y="1685195"/>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Text</a:t>
            </a:r>
          </a:p>
        </p:txBody>
      </p:sp>
      <p:sp>
        <p:nvSpPr>
          <p:cNvPr id="62" name="Text Placeholder 6">
            <a:extLst>
              <a:ext uri="{FF2B5EF4-FFF2-40B4-BE49-F238E27FC236}">
                <a16:creationId xmlns:a16="http://schemas.microsoft.com/office/drawing/2014/main" id="{B703A9B9-CCD2-442E-AB03-2C9C2EC835DD}"/>
              </a:ext>
            </a:extLst>
          </p:cNvPr>
          <p:cNvSpPr>
            <a:spLocks noGrp="1"/>
          </p:cNvSpPr>
          <p:nvPr userDrawn="1">
            <p:ph type="body" sz="quarter" idx="19" hasCustomPrompt="1"/>
          </p:nvPr>
        </p:nvSpPr>
        <p:spPr>
          <a:xfrm>
            <a:off x="7667063" y="2203470"/>
            <a:ext cx="1680922" cy="377825"/>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Text</a:t>
            </a:r>
          </a:p>
        </p:txBody>
      </p:sp>
      <p:sp>
        <p:nvSpPr>
          <p:cNvPr id="66" name="Text Placeholder 6">
            <a:extLst>
              <a:ext uri="{FF2B5EF4-FFF2-40B4-BE49-F238E27FC236}">
                <a16:creationId xmlns:a16="http://schemas.microsoft.com/office/drawing/2014/main" id="{5C74E55E-E6AF-40E6-8BA7-BE2A9DC39698}"/>
              </a:ext>
            </a:extLst>
          </p:cNvPr>
          <p:cNvSpPr>
            <a:spLocks noGrp="1"/>
          </p:cNvSpPr>
          <p:nvPr userDrawn="1">
            <p:ph type="body" sz="quarter" idx="23" hasCustomPrompt="1"/>
          </p:nvPr>
        </p:nvSpPr>
        <p:spPr>
          <a:xfrm>
            <a:off x="7662713" y="2512081"/>
            <a:ext cx="1957767" cy="569574"/>
          </a:xfrm>
        </p:spPr>
        <p:txBody>
          <a:bodyPr>
            <a:noAutofit/>
          </a:bodyPr>
          <a:lstStyle>
            <a:lvl1pPr marL="0" indent="0">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Text</a:t>
            </a:r>
          </a:p>
        </p:txBody>
      </p:sp>
      <p:sp>
        <p:nvSpPr>
          <p:cNvPr id="59" name="Text Placeholder 6">
            <a:extLst>
              <a:ext uri="{FF2B5EF4-FFF2-40B4-BE49-F238E27FC236}">
                <a16:creationId xmlns:a16="http://schemas.microsoft.com/office/drawing/2014/main" id="{2F6D970C-C43E-4D7F-83C7-650BDF1E9FB2}"/>
              </a:ext>
            </a:extLst>
          </p:cNvPr>
          <p:cNvSpPr>
            <a:spLocks noGrp="1"/>
          </p:cNvSpPr>
          <p:nvPr userDrawn="1">
            <p:ph type="body" sz="quarter" idx="16" hasCustomPrompt="1"/>
          </p:nvPr>
        </p:nvSpPr>
        <p:spPr>
          <a:xfrm>
            <a:off x="1996818" y="4181199"/>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Text</a:t>
            </a:r>
          </a:p>
        </p:txBody>
      </p:sp>
      <p:sp>
        <p:nvSpPr>
          <p:cNvPr id="63" name="Text Placeholder 6">
            <a:extLst>
              <a:ext uri="{FF2B5EF4-FFF2-40B4-BE49-F238E27FC236}">
                <a16:creationId xmlns:a16="http://schemas.microsoft.com/office/drawing/2014/main" id="{1DA14AF6-5923-4726-93E3-C4DC3606842F}"/>
              </a:ext>
            </a:extLst>
          </p:cNvPr>
          <p:cNvSpPr>
            <a:spLocks noGrp="1"/>
          </p:cNvSpPr>
          <p:nvPr userDrawn="1">
            <p:ph type="body" sz="quarter" idx="20" hasCustomPrompt="1"/>
          </p:nvPr>
        </p:nvSpPr>
        <p:spPr>
          <a:xfrm>
            <a:off x="1810730" y="4727342"/>
            <a:ext cx="1857095" cy="377825"/>
          </a:xfrm>
        </p:spPr>
        <p:txBody>
          <a:bodyPr>
            <a:noAutofit/>
          </a:bodyPr>
          <a:lstStyle>
            <a:lvl1pPr marL="0" indent="0" algn="r">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Text</a:t>
            </a:r>
          </a:p>
        </p:txBody>
      </p:sp>
      <p:sp>
        <p:nvSpPr>
          <p:cNvPr id="67" name="Text Placeholder 6">
            <a:extLst>
              <a:ext uri="{FF2B5EF4-FFF2-40B4-BE49-F238E27FC236}">
                <a16:creationId xmlns:a16="http://schemas.microsoft.com/office/drawing/2014/main" id="{D194A6FC-68EF-46C5-8EB6-32C814C1D298}"/>
              </a:ext>
            </a:extLst>
          </p:cNvPr>
          <p:cNvSpPr>
            <a:spLocks noGrp="1"/>
          </p:cNvSpPr>
          <p:nvPr userDrawn="1">
            <p:ph type="body" sz="quarter" idx="24" hasCustomPrompt="1"/>
          </p:nvPr>
        </p:nvSpPr>
        <p:spPr>
          <a:xfrm>
            <a:off x="1308100" y="5052157"/>
            <a:ext cx="2350537" cy="875894"/>
          </a:xfrm>
        </p:spPr>
        <p:txBody>
          <a:bodyPr>
            <a:noAutofit/>
          </a:bodyPr>
          <a:lstStyle>
            <a:lvl1pPr marL="0" indent="0" algn="r">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Text</a:t>
            </a:r>
          </a:p>
        </p:txBody>
      </p:sp>
      <p:sp>
        <p:nvSpPr>
          <p:cNvPr id="5" name="Content Placeholder 4">
            <a:extLst>
              <a:ext uri="{FF2B5EF4-FFF2-40B4-BE49-F238E27FC236}">
                <a16:creationId xmlns:a16="http://schemas.microsoft.com/office/drawing/2014/main" id="{D31546F0-9E2B-4020-9199-B800E39E3335}"/>
              </a:ext>
              <a:ext uri="{C183D7F6-B498-43B3-948B-1728B52AA6E4}">
                <adec:decorative xmlns:adec="http://schemas.microsoft.com/office/drawing/2017/decorative" val="0"/>
              </a:ext>
            </a:extLst>
          </p:cNvPr>
          <p:cNvSpPr>
            <a:spLocks noGrp="1"/>
          </p:cNvSpPr>
          <p:nvPr>
            <p:ph sz="quarter" idx="13"/>
          </p:nvPr>
        </p:nvSpPr>
        <p:spPr>
          <a:xfrm>
            <a:off x="3883025" y="2093472"/>
            <a:ext cx="3908425" cy="388822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 name="Text Placeholder 6">
            <a:extLst>
              <a:ext uri="{FF2B5EF4-FFF2-40B4-BE49-F238E27FC236}">
                <a16:creationId xmlns:a16="http://schemas.microsoft.com/office/drawing/2014/main" id="{2CC7AB2F-529F-426C-8BD7-C55E70689042}"/>
              </a:ext>
            </a:extLst>
          </p:cNvPr>
          <p:cNvSpPr>
            <a:spLocks noGrp="1"/>
          </p:cNvSpPr>
          <p:nvPr userDrawn="1">
            <p:ph type="body" sz="quarter" idx="17" hasCustomPrompt="1"/>
          </p:nvPr>
        </p:nvSpPr>
        <p:spPr>
          <a:xfrm>
            <a:off x="8493650" y="5089231"/>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Text</a:t>
            </a:r>
          </a:p>
        </p:txBody>
      </p:sp>
      <p:sp>
        <p:nvSpPr>
          <p:cNvPr id="64" name="Text Placeholder 6">
            <a:extLst>
              <a:ext uri="{FF2B5EF4-FFF2-40B4-BE49-F238E27FC236}">
                <a16:creationId xmlns:a16="http://schemas.microsoft.com/office/drawing/2014/main" id="{71B7B5C4-9DE3-46CC-8D42-B3C05CF4BC84}"/>
              </a:ext>
            </a:extLst>
          </p:cNvPr>
          <p:cNvSpPr>
            <a:spLocks noGrp="1"/>
          </p:cNvSpPr>
          <p:nvPr userDrawn="1">
            <p:ph type="body" sz="quarter" idx="21" hasCustomPrompt="1"/>
          </p:nvPr>
        </p:nvSpPr>
        <p:spPr>
          <a:xfrm>
            <a:off x="8544683" y="5490771"/>
            <a:ext cx="1513717" cy="377825"/>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Text</a:t>
            </a:r>
          </a:p>
        </p:txBody>
      </p:sp>
      <p:sp>
        <p:nvSpPr>
          <p:cNvPr id="68" name="Text Placeholder 6">
            <a:extLst>
              <a:ext uri="{FF2B5EF4-FFF2-40B4-BE49-F238E27FC236}">
                <a16:creationId xmlns:a16="http://schemas.microsoft.com/office/drawing/2014/main" id="{51C7E93C-9056-489A-A267-8125BA91C432}"/>
              </a:ext>
            </a:extLst>
          </p:cNvPr>
          <p:cNvSpPr>
            <a:spLocks noGrp="1"/>
          </p:cNvSpPr>
          <p:nvPr userDrawn="1">
            <p:ph type="body" sz="quarter" idx="25" hasCustomPrompt="1"/>
          </p:nvPr>
        </p:nvSpPr>
        <p:spPr>
          <a:xfrm>
            <a:off x="8541799" y="5792787"/>
            <a:ext cx="1783301" cy="447757"/>
          </a:xfrm>
        </p:spPr>
        <p:txBody>
          <a:bodyPr>
            <a:noAutofit/>
          </a:bodyPr>
          <a:lstStyle>
            <a:lvl1pPr marL="0" indent="0">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Text</a:t>
            </a:r>
          </a:p>
        </p:txBody>
      </p:sp>
      <p:sp>
        <p:nvSpPr>
          <p:cNvPr id="15" name="Date Placeholder 3">
            <a:extLst>
              <a:ext uri="{FF2B5EF4-FFF2-40B4-BE49-F238E27FC236}">
                <a16:creationId xmlns:a16="http://schemas.microsoft.com/office/drawing/2014/main" id="{46291370-C9EE-4280-B18D-332658DF09FB}"/>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a:t>20XX</a:t>
            </a:r>
          </a:p>
        </p:txBody>
      </p:sp>
      <p:sp>
        <p:nvSpPr>
          <p:cNvPr id="16" name="Footer Placeholder 4">
            <a:extLst>
              <a:ext uri="{FF2B5EF4-FFF2-40B4-BE49-F238E27FC236}">
                <a16:creationId xmlns:a16="http://schemas.microsoft.com/office/drawing/2014/main" id="{910B7E39-771C-4552-A50D-711B48AD64B0}"/>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a:t>Pitch deck title</a:t>
            </a:r>
          </a:p>
        </p:txBody>
      </p:sp>
      <p:sp>
        <p:nvSpPr>
          <p:cNvPr id="17" name="Slide Number Placeholder 5">
            <a:extLst>
              <a:ext uri="{FF2B5EF4-FFF2-40B4-BE49-F238E27FC236}">
                <a16:creationId xmlns:a16="http://schemas.microsoft.com/office/drawing/2014/main" id="{61BBC48B-0E27-4D81-B081-4BF3F41DC0CF}"/>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902027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914400" y="896112"/>
            <a:ext cx="9124951" cy="1362456"/>
          </a:xfrm>
        </p:spPr>
        <p:txBody>
          <a:bodyPr anchor="t" anchorCtr="0"/>
          <a:lstStyle>
            <a:lvl1pPr>
              <a:defRPr cap="all" baseline="0">
                <a:solidFill>
                  <a:schemeClr val="accent1"/>
                </a:solidFill>
              </a:defRPr>
            </a:lvl1pPr>
          </a:lstStyle>
          <a:p>
            <a:r>
              <a:rPr lang="en-US"/>
              <a:t>CLICK TO ADD TITLE</a:t>
            </a:r>
          </a:p>
        </p:txBody>
      </p:sp>
      <p:sp>
        <p:nvSpPr>
          <p:cNvPr id="17" name="Text Placeholder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914400" y="2354580"/>
            <a:ext cx="4297679" cy="455295"/>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SUBTITLE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914400"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5864487" y="2352675"/>
            <a:ext cx="4297680" cy="457200"/>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SUBTITLE</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5863344"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a:t>20XX</a:t>
            </a:r>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a:t>Pitch deck title</a:t>
            </a:r>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988813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right">
    <p:bg>
      <p:bgPr>
        <a:solidFill>
          <a:schemeClr val="tx2"/>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898524"/>
            <a:ext cx="6343650" cy="1325880"/>
          </a:xfrm>
        </p:spPr>
        <p:txBody>
          <a:bodyPr anchor="t" anchorCtr="0"/>
          <a:lstStyle>
            <a:lvl1pPr>
              <a:defRPr cap="all" baseline="0">
                <a:solidFill>
                  <a:schemeClr val="accent1"/>
                </a:solidFill>
              </a:defRPr>
            </a:lvl1pPr>
          </a:lstStyle>
          <a:p>
            <a:r>
              <a:rPr lang="en-US"/>
              <a:t>CLICK TO ADD 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4933949" y="2310817"/>
            <a:ext cx="6400800" cy="3657600"/>
          </a:xfrm>
        </p:spPr>
        <p:txBody>
          <a:bodyPr>
            <a:normAutofit/>
          </a:bodyPr>
          <a:lstStyle>
            <a:lvl1pPr marL="0" indent="0">
              <a:lnSpc>
                <a:spcPts val="2800"/>
              </a:lnSpc>
              <a:spcBef>
                <a:spcPts val="0"/>
              </a:spcBef>
              <a:buNone/>
              <a:defRPr sz="18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ate Placeholder 3">
            <a:extLst>
              <a:ext uri="{FF2B5EF4-FFF2-40B4-BE49-F238E27FC236}">
                <a16:creationId xmlns:a16="http://schemas.microsoft.com/office/drawing/2014/main" id="{5E4B9359-45F7-446D-8327-B1978DE8E3D8}"/>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a:t>20XX</a:t>
            </a:r>
          </a:p>
        </p:txBody>
      </p:sp>
      <p:sp>
        <p:nvSpPr>
          <p:cNvPr id="113" name="Footer Placeholder 4">
            <a:extLst>
              <a:ext uri="{FF2B5EF4-FFF2-40B4-BE49-F238E27FC236}">
                <a16:creationId xmlns:a16="http://schemas.microsoft.com/office/drawing/2014/main" id="{A808BC2F-0D21-4E99-B8C6-DC1C7CD1274C}"/>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a:t>Pitch deck title</a:t>
            </a:r>
          </a:p>
        </p:txBody>
      </p:sp>
      <p:sp>
        <p:nvSpPr>
          <p:cNvPr id="114" name="Slide Number Placeholder 5">
            <a:extLst>
              <a:ext uri="{FF2B5EF4-FFF2-40B4-BE49-F238E27FC236}">
                <a16:creationId xmlns:a16="http://schemas.microsoft.com/office/drawing/2014/main" id="{054CC8D5-17CB-435D-B227-465D3B8FA059}"/>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9373990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5"/>
            <a:ext cx="6400800" cy="1325880"/>
          </a:xfrm>
        </p:spPr>
        <p:txBody>
          <a:bodyPr anchor="t" anchorCtr="0"/>
          <a:lstStyle>
            <a:lvl1pPr>
              <a:defRPr cap="all" baseline="0">
                <a:solidFill>
                  <a:schemeClr val="accent1"/>
                </a:solidFill>
              </a:defRPr>
            </a:lvl1pPr>
          </a:lstStyle>
          <a:p>
            <a:r>
              <a:rPr lang="en-US"/>
              <a:t>CLICK TO ADD 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4937760" y="2254670"/>
            <a:ext cx="6400800" cy="4114800"/>
          </a:xfrm>
        </p:spPr>
        <p:txBody>
          <a:bodyPr>
            <a:normAutofit/>
          </a:bodyPr>
          <a:lstStyle>
            <a:lvl1pPr marL="0" indent="0">
              <a:lnSpc>
                <a:spcPts val="2800"/>
              </a:lnSpc>
              <a:spcBef>
                <a:spcPts val="0"/>
              </a:spcBef>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1569916"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B7E6DD28-C71B-4484-973A-D12A2773000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EB06A536-5FCB-4761-9EFF-D54BE44B1F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45529"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3019001"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1" name="Freeform: Shape 100">
            <a:extLst>
              <a:ext uri="{FF2B5EF4-FFF2-40B4-BE49-F238E27FC236}">
                <a16:creationId xmlns:a16="http://schemas.microsoft.com/office/drawing/2014/main" id="{788A3CD7-1915-41CF-9FB5-E6FEDCA8F19C}"/>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 name="Freeform: Shape 132">
            <a:extLst>
              <a:ext uri="{FF2B5EF4-FFF2-40B4-BE49-F238E27FC236}">
                <a16:creationId xmlns:a16="http://schemas.microsoft.com/office/drawing/2014/main" id="{3591DEB5-C98C-4EF8-AA57-B8F45C484FF4}"/>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5" name="Freeform: Shape 154">
            <a:extLst>
              <a:ext uri="{FF2B5EF4-FFF2-40B4-BE49-F238E27FC236}">
                <a16:creationId xmlns:a16="http://schemas.microsoft.com/office/drawing/2014/main" id="{6FFCF0CF-3167-4E3E-BD4A-236ACC247EC0}"/>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AB47A61A-6E4C-49A5-A2E8-2410A107CC2A}"/>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FC8CDBA7-BF04-4719-8D66-513A71ECCAFF}"/>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79CDC826-71AB-4245-AC5F-8DC9DB2BBCE0}"/>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DE1670F-43B8-4EA8-878C-AC3FF1921E2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4AE780ED-EF51-4AD7-A73F-01E563D0E8BC}"/>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E269AE3-65CE-4B86-B8B1-413783695039}"/>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C35E0649-74BB-4271-BE7D-1F2ED094753E}"/>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6C2D71F3-0A7A-4745-A34F-CE00E95F927C}"/>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51BF2AB6-6873-4ED8-98DB-4A9398AF7324}"/>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38BEE1DC-3180-496F-B9F2-0541143A9C65}"/>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D39D863D-C379-4E72-B276-53F62D7E2B98}"/>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9079BA6D-6450-46A6-9874-663ABFE497CE}"/>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A4CFFBA8-B565-42FA-9C0D-4FC6525B06C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98016DB4-3354-4E78-B07E-1D722297B864}"/>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0CB1EA35-0D05-4F13-871D-0CAB5CECD44A}"/>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17F84AF5-3C7F-4D42-92A9-CCA3CDB8EB55}"/>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FA8E90CE-90F4-42ED-AAAF-0F139BE4E3D5}"/>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7C1C105E-FE0D-4A36-AE5B-BBA110F6EE53}"/>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FEE07693-1822-40D4-88A4-0F663C787D7E}"/>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4" name="Freeform: Shape 183">
            <a:extLst>
              <a:ext uri="{FF2B5EF4-FFF2-40B4-BE49-F238E27FC236}">
                <a16:creationId xmlns:a16="http://schemas.microsoft.com/office/drawing/2014/main" id="{AD282910-ECE9-4B26-9656-AD1D41D44AC8}"/>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3" name="Freeform: Shape 182">
            <a:extLst>
              <a:ext uri="{FF2B5EF4-FFF2-40B4-BE49-F238E27FC236}">
                <a16:creationId xmlns:a16="http://schemas.microsoft.com/office/drawing/2014/main" id="{7C7A453C-4565-4652-9781-F1488009734C}"/>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2" name="Freeform: Shape 181">
            <a:extLst>
              <a:ext uri="{FF2B5EF4-FFF2-40B4-BE49-F238E27FC236}">
                <a16:creationId xmlns:a16="http://schemas.microsoft.com/office/drawing/2014/main" id="{DE479407-B0BB-45F1-A93D-05ED5B41F316}"/>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1" name="Freeform: Shape 180">
            <a:extLst>
              <a:ext uri="{FF2B5EF4-FFF2-40B4-BE49-F238E27FC236}">
                <a16:creationId xmlns:a16="http://schemas.microsoft.com/office/drawing/2014/main" id="{0271515D-B4B7-4502-B24F-DC5480444ED0}"/>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0" name="Freeform: Shape 179">
            <a:extLst>
              <a:ext uri="{FF2B5EF4-FFF2-40B4-BE49-F238E27FC236}">
                <a16:creationId xmlns:a16="http://schemas.microsoft.com/office/drawing/2014/main" id="{DB364732-EC14-4416-964A-13F3D77CDBBD}"/>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9" name="Freeform: Shape 178">
            <a:extLst>
              <a:ext uri="{FF2B5EF4-FFF2-40B4-BE49-F238E27FC236}">
                <a16:creationId xmlns:a16="http://schemas.microsoft.com/office/drawing/2014/main" id="{619347B5-2692-4514-B67B-159C25FA4940}"/>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8" name="Freeform: Shape 177">
            <a:extLst>
              <a:ext uri="{FF2B5EF4-FFF2-40B4-BE49-F238E27FC236}">
                <a16:creationId xmlns:a16="http://schemas.microsoft.com/office/drawing/2014/main" id="{E1746638-BCA2-4B8F-A315-9514E1973CDD}"/>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7" name="Freeform: Shape 176">
            <a:extLst>
              <a:ext uri="{FF2B5EF4-FFF2-40B4-BE49-F238E27FC236}">
                <a16:creationId xmlns:a16="http://schemas.microsoft.com/office/drawing/2014/main" id="{47F56D6B-560F-4123-9E05-11ACF383DF87}"/>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6" name="Freeform: Shape 175">
            <a:extLst>
              <a:ext uri="{FF2B5EF4-FFF2-40B4-BE49-F238E27FC236}">
                <a16:creationId xmlns:a16="http://schemas.microsoft.com/office/drawing/2014/main" id="{2FD3A4D4-C05F-4057-8408-6FF0887E068F}"/>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5" name="Freeform: Shape 174">
            <a:extLst>
              <a:ext uri="{FF2B5EF4-FFF2-40B4-BE49-F238E27FC236}">
                <a16:creationId xmlns:a16="http://schemas.microsoft.com/office/drawing/2014/main" id="{32EAC669-BA43-4F58-9784-4CCDFE4D6F4E}"/>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4" name="Freeform: Shape 173">
            <a:extLst>
              <a:ext uri="{FF2B5EF4-FFF2-40B4-BE49-F238E27FC236}">
                <a16:creationId xmlns:a16="http://schemas.microsoft.com/office/drawing/2014/main" id="{73CAE3B4-689F-4EC3-8CC9-EB6D360E3846}"/>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3" name="Freeform: Shape 172">
            <a:extLst>
              <a:ext uri="{FF2B5EF4-FFF2-40B4-BE49-F238E27FC236}">
                <a16:creationId xmlns:a16="http://schemas.microsoft.com/office/drawing/2014/main" id="{8665978C-1CDF-4EF9-9A5C-4C6C0B3BE0F0}"/>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2" name="Freeform: Shape 171">
            <a:extLst>
              <a:ext uri="{FF2B5EF4-FFF2-40B4-BE49-F238E27FC236}">
                <a16:creationId xmlns:a16="http://schemas.microsoft.com/office/drawing/2014/main" id="{97F81447-DAE2-4092-B156-2723E18064A7}"/>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1" name="Freeform: Shape 170">
            <a:extLst>
              <a:ext uri="{FF2B5EF4-FFF2-40B4-BE49-F238E27FC236}">
                <a16:creationId xmlns:a16="http://schemas.microsoft.com/office/drawing/2014/main" id="{AB0C8140-456A-4593-9DC3-5A53E63B0CDF}"/>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0" name="Freeform: Shape 169">
            <a:extLst>
              <a:ext uri="{FF2B5EF4-FFF2-40B4-BE49-F238E27FC236}">
                <a16:creationId xmlns:a16="http://schemas.microsoft.com/office/drawing/2014/main" id="{E1411ED6-803D-4C5A-8E92-8EAC28ACA255}"/>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9" name="Freeform: Shape 168">
            <a:extLst>
              <a:ext uri="{FF2B5EF4-FFF2-40B4-BE49-F238E27FC236}">
                <a16:creationId xmlns:a16="http://schemas.microsoft.com/office/drawing/2014/main" id="{D3F198DF-8521-45A1-8BAE-4FC70FC420A8}"/>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8" name="Freeform: Shape 167">
            <a:extLst>
              <a:ext uri="{FF2B5EF4-FFF2-40B4-BE49-F238E27FC236}">
                <a16:creationId xmlns:a16="http://schemas.microsoft.com/office/drawing/2014/main" id="{AAA80212-BA6E-448F-BA91-287462E1D34C}"/>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7" name="Freeform: Shape 166">
            <a:extLst>
              <a:ext uri="{FF2B5EF4-FFF2-40B4-BE49-F238E27FC236}">
                <a16:creationId xmlns:a16="http://schemas.microsoft.com/office/drawing/2014/main" id="{5B8EBCCB-B7E3-4837-AA61-44D0A400EC96}"/>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a:t>20XX</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a:t>Pitch deck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4087566611"/>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4"/>
            <a:ext cx="6339840" cy="1325880"/>
          </a:xfrm>
        </p:spPr>
        <p:txBody>
          <a:bodyPr anchor="t" anchorCtr="0"/>
          <a:lstStyle>
            <a:lvl1pPr>
              <a:defRPr cap="all" baseline="0">
                <a:solidFill>
                  <a:schemeClr val="accent1"/>
                </a:solidFill>
              </a:defRPr>
            </a:lvl1pPr>
          </a:lstStyle>
          <a:p>
            <a:r>
              <a:rPr lang="en-US"/>
              <a:t>CLICK TO ADD TITLE</a:t>
            </a:r>
          </a:p>
        </p:txBody>
      </p:sp>
      <p:grpSp>
        <p:nvGrpSpPr>
          <p:cNvPr id="3" name="Group 2">
            <a:extLst>
              <a:ext uri="{FF2B5EF4-FFF2-40B4-BE49-F238E27FC236}">
                <a16:creationId xmlns:a16="http://schemas.microsoft.com/office/drawing/2014/main" id="{AA46EB74-3A91-4DAA-ACF3-FF090B2F7C96}"/>
              </a:ext>
              <a:ext uri="{C183D7F6-B498-43B3-948B-1728B52AA6E4}">
                <adec:decorative xmlns:adec="http://schemas.microsoft.com/office/drawing/2017/decorative" val="1"/>
              </a:ext>
            </a:extLst>
          </p:cNvPr>
          <p:cNvGrpSpPr/>
          <p:nvPr userDrawn="1"/>
        </p:nvGrpSpPr>
        <p:grpSpPr>
          <a:xfrm>
            <a:off x="-193623" y="-983359"/>
            <a:ext cx="5242592" cy="7843456"/>
            <a:chOff x="-193623" y="-983359"/>
            <a:chExt cx="5242592" cy="7843456"/>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1569916"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45529"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3019001"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 name="Freeform: Shape 132">
              <a:extLst>
                <a:ext uri="{FF2B5EF4-FFF2-40B4-BE49-F238E27FC236}">
                  <a16:creationId xmlns:a16="http://schemas.microsoft.com/office/drawing/2014/main" id="{3591DEB5-C98C-4EF8-AA57-B8F45C484FF4}"/>
                </a:ext>
                <a:ext uri="{C183D7F6-B498-43B3-948B-1728B52AA6E4}">
                  <adec:decorative xmlns:adec="http://schemas.microsoft.com/office/drawing/2017/decorative" val="1"/>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5" name="Freeform: Shape 154">
              <a:extLst>
                <a:ext uri="{FF2B5EF4-FFF2-40B4-BE49-F238E27FC236}">
                  <a16:creationId xmlns:a16="http://schemas.microsoft.com/office/drawing/2014/main" id="{6FFCF0CF-3167-4E3E-BD4A-236ACC247EC0}"/>
                </a:ext>
                <a:ext uri="{C183D7F6-B498-43B3-948B-1728B52AA6E4}">
                  <adec:decorative xmlns:adec="http://schemas.microsoft.com/office/drawing/2017/decorative" val="1"/>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AB47A61A-6E4C-49A5-A2E8-2410A107CC2A}"/>
                </a:ext>
                <a:ext uri="{C183D7F6-B498-43B3-948B-1728B52AA6E4}">
                  <adec:decorative xmlns:adec="http://schemas.microsoft.com/office/drawing/2017/decorative" val="1"/>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FC8CDBA7-BF04-4719-8D66-513A71ECCAFF}"/>
                </a:ext>
                <a:ext uri="{C183D7F6-B498-43B3-948B-1728B52AA6E4}">
                  <adec:decorative xmlns:adec="http://schemas.microsoft.com/office/drawing/2017/decorative" val="1"/>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79CDC826-71AB-4245-AC5F-8DC9DB2BBCE0}"/>
                </a:ext>
                <a:ext uri="{C183D7F6-B498-43B3-948B-1728B52AA6E4}">
                  <adec:decorative xmlns:adec="http://schemas.microsoft.com/office/drawing/2017/decorative" val="1"/>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DE1670F-43B8-4EA8-878C-AC3FF1921E21}"/>
                </a:ext>
                <a:ext uri="{C183D7F6-B498-43B3-948B-1728B52AA6E4}">
                  <adec:decorative xmlns:adec="http://schemas.microsoft.com/office/drawing/2017/decorative" val="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4AE780ED-EF51-4AD7-A73F-01E563D0E8BC}"/>
                </a:ext>
                <a:ext uri="{C183D7F6-B498-43B3-948B-1728B52AA6E4}">
                  <adec:decorative xmlns:adec="http://schemas.microsoft.com/office/drawing/2017/decorative" val="1"/>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E269AE3-65CE-4B86-B8B1-413783695039}"/>
                </a:ext>
                <a:ext uri="{C183D7F6-B498-43B3-948B-1728B52AA6E4}">
                  <adec:decorative xmlns:adec="http://schemas.microsoft.com/office/drawing/2017/decorative" val="1"/>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C35E0649-74BB-4271-BE7D-1F2ED094753E}"/>
                </a:ext>
                <a:ext uri="{C183D7F6-B498-43B3-948B-1728B52AA6E4}">
                  <adec:decorative xmlns:adec="http://schemas.microsoft.com/office/drawing/2017/decorative" val="1"/>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6C2D71F3-0A7A-4745-A34F-CE00E95F927C}"/>
                </a:ext>
                <a:ext uri="{C183D7F6-B498-43B3-948B-1728B52AA6E4}">
                  <adec:decorative xmlns:adec="http://schemas.microsoft.com/office/drawing/2017/decorative" val="1"/>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51BF2AB6-6873-4ED8-98DB-4A9398AF7324}"/>
                </a:ext>
                <a:ext uri="{C183D7F6-B498-43B3-948B-1728B52AA6E4}">
                  <adec:decorative xmlns:adec="http://schemas.microsoft.com/office/drawing/2017/decorative" val="1"/>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38BEE1DC-3180-496F-B9F2-0541143A9C65}"/>
                </a:ext>
                <a:ext uri="{C183D7F6-B498-43B3-948B-1728B52AA6E4}">
                  <adec:decorative xmlns:adec="http://schemas.microsoft.com/office/drawing/2017/decorative" val="1"/>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D39D863D-C379-4E72-B276-53F62D7E2B98}"/>
                </a:ext>
                <a:ext uri="{C183D7F6-B498-43B3-948B-1728B52AA6E4}">
                  <adec:decorative xmlns:adec="http://schemas.microsoft.com/office/drawing/2017/decorative" val="1"/>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9079BA6D-6450-46A6-9874-663ABFE497CE}"/>
                </a:ext>
                <a:ext uri="{C183D7F6-B498-43B3-948B-1728B52AA6E4}">
                  <adec:decorative xmlns:adec="http://schemas.microsoft.com/office/drawing/2017/decorative" val="1"/>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A4CFFBA8-B565-42FA-9C0D-4FC6525B06C1}"/>
                </a:ext>
                <a:ext uri="{C183D7F6-B498-43B3-948B-1728B52AA6E4}">
                  <adec:decorative xmlns:adec="http://schemas.microsoft.com/office/drawing/2017/decorative" val="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98016DB4-3354-4E78-B07E-1D722297B864}"/>
                </a:ext>
                <a:ext uri="{C183D7F6-B498-43B3-948B-1728B52AA6E4}">
                  <adec:decorative xmlns:adec="http://schemas.microsoft.com/office/drawing/2017/decorative" val="1"/>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0CB1EA35-0D05-4F13-871D-0CAB5CECD44A}"/>
                </a:ext>
                <a:ext uri="{C183D7F6-B498-43B3-948B-1728B52AA6E4}">
                  <adec:decorative xmlns:adec="http://schemas.microsoft.com/office/drawing/2017/decorative" val="1"/>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17F84AF5-3C7F-4D42-92A9-CCA3CDB8EB55}"/>
                </a:ext>
                <a:ext uri="{C183D7F6-B498-43B3-948B-1728B52AA6E4}">
                  <adec:decorative xmlns:adec="http://schemas.microsoft.com/office/drawing/2017/decorative" val="1"/>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FA8E90CE-90F4-42ED-AAAF-0F139BE4E3D5}"/>
                </a:ext>
                <a:ext uri="{C183D7F6-B498-43B3-948B-1728B52AA6E4}">
                  <adec:decorative xmlns:adec="http://schemas.microsoft.com/office/drawing/2017/decorative" val="1"/>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7C1C105E-FE0D-4A36-AE5B-BBA110F6EE53}"/>
                </a:ext>
                <a:ext uri="{C183D7F6-B498-43B3-948B-1728B52AA6E4}">
                  <adec:decorative xmlns:adec="http://schemas.microsoft.com/office/drawing/2017/decorative" val="1"/>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4" name="Freeform: Shape 183">
              <a:extLst>
                <a:ext uri="{FF2B5EF4-FFF2-40B4-BE49-F238E27FC236}">
                  <a16:creationId xmlns:a16="http://schemas.microsoft.com/office/drawing/2014/main" id="{AD282910-ECE9-4B26-9656-AD1D41D44AC8}"/>
                </a:ext>
                <a:ext uri="{C183D7F6-B498-43B3-948B-1728B52AA6E4}">
                  <adec:decorative xmlns:adec="http://schemas.microsoft.com/office/drawing/2017/decorative" val="1"/>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3" name="Freeform: Shape 182">
              <a:extLst>
                <a:ext uri="{FF2B5EF4-FFF2-40B4-BE49-F238E27FC236}">
                  <a16:creationId xmlns:a16="http://schemas.microsoft.com/office/drawing/2014/main" id="{7C7A453C-4565-4652-9781-F1488009734C}"/>
                </a:ext>
                <a:ext uri="{C183D7F6-B498-43B3-948B-1728B52AA6E4}">
                  <adec:decorative xmlns:adec="http://schemas.microsoft.com/office/drawing/2017/decorative" val="1"/>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2" name="Freeform: Shape 181">
              <a:extLst>
                <a:ext uri="{FF2B5EF4-FFF2-40B4-BE49-F238E27FC236}">
                  <a16:creationId xmlns:a16="http://schemas.microsoft.com/office/drawing/2014/main" id="{DE479407-B0BB-45F1-A93D-05ED5B41F316}"/>
                </a:ext>
                <a:ext uri="{C183D7F6-B498-43B3-948B-1728B52AA6E4}">
                  <adec:decorative xmlns:adec="http://schemas.microsoft.com/office/drawing/2017/decorative" val="1"/>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1" name="Freeform: Shape 180">
              <a:extLst>
                <a:ext uri="{FF2B5EF4-FFF2-40B4-BE49-F238E27FC236}">
                  <a16:creationId xmlns:a16="http://schemas.microsoft.com/office/drawing/2014/main" id="{0271515D-B4B7-4502-B24F-DC5480444ED0}"/>
                </a:ext>
                <a:ext uri="{C183D7F6-B498-43B3-948B-1728B52AA6E4}">
                  <adec:decorative xmlns:adec="http://schemas.microsoft.com/office/drawing/2017/decorative" val="1"/>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0" name="Freeform: Shape 179">
              <a:extLst>
                <a:ext uri="{FF2B5EF4-FFF2-40B4-BE49-F238E27FC236}">
                  <a16:creationId xmlns:a16="http://schemas.microsoft.com/office/drawing/2014/main" id="{DB364732-EC14-4416-964A-13F3D77CDBBD}"/>
                </a:ext>
                <a:ext uri="{C183D7F6-B498-43B3-948B-1728B52AA6E4}">
                  <adec:decorative xmlns:adec="http://schemas.microsoft.com/office/drawing/2017/decorative" val="1"/>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9" name="Freeform: Shape 178">
              <a:extLst>
                <a:ext uri="{FF2B5EF4-FFF2-40B4-BE49-F238E27FC236}">
                  <a16:creationId xmlns:a16="http://schemas.microsoft.com/office/drawing/2014/main" id="{619347B5-2692-4514-B67B-159C25FA4940}"/>
                </a:ext>
                <a:ext uri="{C183D7F6-B498-43B3-948B-1728B52AA6E4}">
                  <adec:decorative xmlns:adec="http://schemas.microsoft.com/office/drawing/2017/decorative" val="1"/>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8" name="Freeform: Shape 177">
              <a:extLst>
                <a:ext uri="{FF2B5EF4-FFF2-40B4-BE49-F238E27FC236}">
                  <a16:creationId xmlns:a16="http://schemas.microsoft.com/office/drawing/2014/main" id="{E1746638-BCA2-4B8F-A315-9514E1973CDD}"/>
                </a:ext>
                <a:ext uri="{C183D7F6-B498-43B3-948B-1728B52AA6E4}">
                  <adec:decorative xmlns:adec="http://schemas.microsoft.com/office/drawing/2017/decorative" val="1"/>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7" name="Freeform: Shape 176">
              <a:extLst>
                <a:ext uri="{FF2B5EF4-FFF2-40B4-BE49-F238E27FC236}">
                  <a16:creationId xmlns:a16="http://schemas.microsoft.com/office/drawing/2014/main" id="{47F56D6B-560F-4123-9E05-11ACF383DF87}"/>
                </a:ext>
                <a:ext uri="{C183D7F6-B498-43B3-948B-1728B52AA6E4}">
                  <adec:decorative xmlns:adec="http://schemas.microsoft.com/office/drawing/2017/decorative" val="1"/>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6" name="Freeform: Shape 175">
              <a:extLst>
                <a:ext uri="{FF2B5EF4-FFF2-40B4-BE49-F238E27FC236}">
                  <a16:creationId xmlns:a16="http://schemas.microsoft.com/office/drawing/2014/main" id="{2FD3A4D4-C05F-4057-8408-6FF0887E068F}"/>
                </a:ext>
                <a:ext uri="{C183D7F6-B498-43B3-948B-1728B52AA6E4}">
                  <adec:decorative xmlns:adec="http://schemas.microsoft.com/office/drawing/2017/decorative" val="1"/>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5" name="Freeform: Shape 174">
              <a:extLst>
                <a:ext uri="{FF2B5EF4-FFF2-40B4-BE49-F238E27FC236}">
                  <a16:creationId xmlns:a16="http://schemas.microsoft.com/office/drawing/2014/main" id="{32EAC669-BA43-4F58-9784-4CCDFE4D6F4E}"/>
                </a:ext>
                <a:ext uri="{C183D7F6-B498-43B3-948B-1728B52AA6E4}">
                  <adec:decorative xmlns:adec="http://schemas.microsoft.com/office/drawing/2017/decorative" val="1"/>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4" name="Freeform: Shape 173">
              <a:extLst>
                <a:ext uri="{FF2B5EF4-FFF2-40B4-BE49-F238E27FC236}">
                  <a16:creationId xmlns:a16="http://schemas.microsoft.com/office/drawing/2014/main" id="{73CAE3B4-689F-4EC3-8CC9-EB6D360E3846}"/>
                </a:ext>
                <a:ext uri="{C183D7F6-B498-43B3-948B-1728B52AA6E4}">
                  <adec:decorative xmlns:adec="http://schemas.microsoft.com/office/drawing/2017/decorative" val="1"/>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3" name="Freeform: Shape 172">
              <a:extLst>
                <a:ext uri="{FF2B5EF4-FFF2-40B4-BE49-F238E27FC236}">
                  <a16:creationId xmlns:a16="http://schemas.microsoft.com/office/drawing/2014/main" id="{8665978C-1CDF-4EF9-9A5C-4C6C0B3BE0F0}"/>
                </a:ext>
                <a:ext uri="{C183D7F6-B498-43B3-948B-1728B52AA6E4}">
                  <adec:decorative xmlns:adec="http://schemas.microsoft.com/office/drawing/2017/decorative" val="1"/>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2" name="Freeform: Shape 171">
              <a:extLst>
                <a:ext uri="{FF2B5EF4-FFF2-40B4-BE49-F238E27FC236}">
                  <a16:creationId xmlns:a16="http://schemas.microsoft.com/office/drawing/2014/main" id="{97F81447-DAE2-4092-B156-2723E18064A7}"/>
                </a:ext>
                <a:ext uri="{C183D7F6-B498-43B3-948B-1728B52AA6E4}">
                  <adec:decorative xmlns:adec="http://schemas.microsoft.com/office/drawing/2017/decorative" val="1"/>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1" name="Freeform: Shape 170">
              <a:extLst>
                <a:ext uri="{FF2B5EF4-FFF2-40B4-BE49-F238E27FC236}">
                  <a16:creationId xmlns:a16="http://schemas.microsoft.com/office/drawing/2014/main" id="{AB0C8140-456A-4593-9DC3-5A53E63B0CDF}"/>
                </a:ext>
                <a:ext uri="{C183D7F6-B498-43B3-948B-1728B52AA6E4}">
                  <adec:decorative xmlns:adec="http://schemas.microsoft.com/office/drawing/2017/decorative" val="1"/>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0" name="Freeform: Shape 169">
              <a:extLst>
                <a:ext uri="{FF2B5EF4-FFF2-40B4-BE49-F238E27FC236}">
                  <a16:creationId xmlns:a16="http://schemas.microsoft.com/office/drawing/2014/main" id="{E1411ED6-803D-4C5A-8E92-8EAC28ACA255}"/>
                </a:ext>
                <a:ext uri="{C183D7F6-B498-43B3-948B-1728B52AA6E4}">
                  <adec:decorative xmlns:adec="http://schemas.microsoft.com/office/drawing/2017/decorative" val="1"/>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9" name="Freeform: Shape 168">
              <a:extLst>
                <a:ext uri="{FF2B5EF4-FFF2-40B4-BE49-F238E27FC236}">
                  <a16:creationId xmlns:a16="http://schemas.microsoft.com/office/drawing/2014/main" id="{D3F198DF-8521-45A1-8BAE-4FC70FC420A8}"/>
                </a:ext>
                <a:ext uri="{C183D7F6-B498-43B3-948B-1728B52AA6E4}">
                  <adec:decorative xmlns:adec="http://schemas.microsoft.com/office/drawing/2017/decorative" val="1"/>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8" name="Freeform: Shape 167">
              <a:extLst>
                <a:ext uri="{FF2B5EF4-FFF2-40B4-BE49-F238E27FC236}">
                  <a16:creationId xmlns:a16="http://schemas.microsoft.com/office/drawing/2014/main" id="{AAA80212-BA6E-448F-BA91-287462E1D34C}"/>
                </a:ext>
                <a:ext uri="{C183D7F6-B498-43B3-948B-1728B52AA6E4}">
                  <adec:decorative xmlns:adec="http://schemas.microsoft.com/office/drawing/2017/decorative" val="1"/>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7" name="Freeform: Shape 166">
              <a:extLst>
                <a:ext uri="{FF2B5EF4-FFF2-40B4-BE49-F238E27FC236}">
                  <a16:creationId xmlns:a16="http://schemas.microsoft.com/office/drawing/2014/main" id="{5B8EBCCB-B7E3-4837-AA61-44D0A400EC96}"/>
                </a:ext>
                <a:ext uri="{C183D7F6-B498-43B3-948B-1728B52AA6E4}">
                  <adec:decorative xmlns:adec="http://schemas.microsoft.com/office/drawing/2017/decorative" val="1"/>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 Placeholder 9">
            <a:extLst>
              <a:ext uri="{FF2B5EF4-FFF2-40B4-BE49-F238E27FC236}">
                <a16:creationId xmlns:a16="http://schemas.microsoft.com/office/drawing/2014/main" id="{31DFD331-AE9E-4D35-BC5E-89A51E7CC6CF}"/>
              </a:ext>
            </a:extLst>
          </p:cNvPr>
          <p:cNvSpPr>
            <a:spLocks noGrp="1"/>
          </p:cNvSpPr>
          <p:nvPr>
            <p:ph type="body" sz="quarter" idx="15" hasCustomPrompt="1"/>
          </p:nvPr>
        </p:nvSpPr>
        <p:spPr>
          <a:xfrm>
            <a:off x="4937760" y="2080153"/>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95" name="Text Placeholder 9">
            <a:extLst>
              <a:ext uri="{FF2B5EF4-FFF2-40B4-BE49-F238E27FC236}">
                <a16:creationId xmlns:a16="http://schemas.microsoft.com/office/drawing/2014/main" id="{E4B2F207-6068-4806-A6CC-5A7FCB66A218}"/>
              </a:ext>
            </a:extLst>
          </p:cNvPr>
          <p:cNvSpPr>
            <a:spLocks noGrp="1"/>
          </p:cNvSpPr>
          <p:nvPr>
            <p:ph type="body" sz="quarter" idx="13"/>
          </p:nvPr>
        </p:nvSpPr>
        <p:spPr>
          <a:xfrm>
            <a:off x="4937760" y="2491866"/>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8" name="Text Placeholder 9">
            <a:extLst>
              <a:ext uri="{FF2B5EF4-FFF2-40B4-BE49-F238E27FC236}">
                <a16:creationId xmlns:a16="http://schemas.microsoft.com/office/drawing/2014/main" id="{8F52AD35-565E-4B3E-B63D-69F6C62E56DF}"/>
              </a:ext>
            </a:extLst>
          </p:cNvPr>
          <p:cNvSpPr>
            <a:spLocks noGrp="1"/>
          </p:cNvSpPr>
          <p:nvPr>
            <p:ph type="body" sz="quarter" idx="17" hasCustomPrompt="1"/>
          </p:nvPr>
        </p:nvSpPr>
        <p:spPr>
          <a:xfrm>
            <a:off x="4937760" y="3417082"/>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97" name="Text Placeholder 9">
            <a:extLst>
              <a:ext uri="{FF2B5EF4-FFF2-40B4-BE49-F238E27FC236}">
                <a16:creationId xmlns:a16="http://schemas.microsoft.com/office/drawing/2014/main" id="{62E32947-70DC-4299-A3C0-D8CFA7571844}"/>
              </a:ext>
            </a:extLst>
          </p:cNvPr>
          <p:cNvSpPr>
            <a:spLocks noGrp="1"/>
          </p:cNvSpPr>
          <p:nvPr>
            <p:ph type="body" sz="quarter" idx="16"/>
          </p:nvPr>
        </p:nvSpPr>
        <p:spPr>
          <a:xfrm>
            <a:off x="4937760" y="3837939"/>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0" name="Text Placeholder 9">
            <a:extLst>
              <a:ext uri="{FF2B5EF4-FFF2-40B4-BE49-F238E27FC236}">
                <a16:creationId xmlns:a16="http://schemas.microsoft.com/office/drawing/2014/main" id="{15906F94-3E6E-4731-9975-FE2377DBDC21}"/>
              </a:ext>
            </a:extLst>
          </p:cNvPr>
          <p:cNvSpPr>
            <a:spLocks noGrp="1"/>
          </p:cNvSpPr>
          <p:nvPr>
            <p:ph type="body" sz="quarter" idx="19" hasCustomPrompt="1"/>
          </p:nvPr>
        </p:nvSpPr>
        <p:spPr>
          <a:xfrm>
            <a:off x="4933747" y="4790587"/>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99" name="Text Placeholder 9">
            <a:extLst>
              <a:ext uri="{FF2B5EF4-FFF2-40B4-BE49-F238E27FC236}">
                <a16:creationId xmlns:a16="http://schemas.microsoft.com/office/drawing/2014/main" id="{F592EC28-81D2-494E-AD5C-BC4F4FCD303E}"/>
              </a:ext>
            </a:extLst>
          </p:cNvPr>
          <p:cNvSpPr>
            <a:spLocks noGrp="1"/>
          </p:cNvSpPr>
          <p:nvPr>
            <p:ph type="body" sz="quarter" idx="18"/>
          </p:nvPr>
        </p:nvSpPr>
        <p:spPr>
          <a:xfrm>
            <a:off x="4933747" y="5203301"/>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3" name="Text Placeholder 9">
            <a:extLst>
              <a:ext uri="{FF2B5EF4-FFF2-40B4-BE49-F238E27FC236}">
                <a16:creationId xmlns:a16="http://schemas.microsoft.com/office/drawing/2014/main" id="{6B4E489F-EE15-4460-875A-2FB75B72C5DD}"/>
              </a:ext>
            </a:extLst>
          </p:cNvPr>
          <p:cNvSpPr>
            <a:spLocks noGrp="1"/>
          </p:cNvSpPr>
          <p:nvPr>
            <p:ph type="body" sz="quarter" idx="21" hasCustomPrompt="1"/>
          </p:nvPr>
        </p:nvSpPr>
        <p:spPr>
          <a:xfrm>
            <a:off x="8486217" y="2080153"/>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102" name="Text Placeholder 9">
            <a:extLst>
              <a:ext uri="{FF2B5EF4-FFF2-40B4-BE49-F238E27FC236}">
                <a16:creationId xmlns:a16="http://schemas.microsoft.com/office/drawing/2014/main" id="{41D6DC40-2E7F-4703-B810-A9DF12E8CA4D}"/>
              </a:ext>
            </a:extLst>
          </p:cNvPr>
          <p:cNvSpPr>
            <a:spLocks noGrp="1"/>
          </p:cNvSpPr>
          <p:nvPr>
            <p:ph type="body" sz="quarter" idx="20"/>
          </p:nvPr>
        </p:nvSpPr>
        <p:spPr>
          <a:xfrm>
            <a:off x="8486217" y="2486550"/>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5" name="Text Placeholder 9">
            <a:extLst>
              <a:ext uri="{FF2B5EF4-FFF2-40B4-BE49-F238E27FC236}">
                <a16:creationId xmlns:a16="http://schemas.microsoft.com/office/drawing/2014/main" id="{8D1334C0-9B97-4769-8EC5-505D553AD531}"/>
              </a:ext>
            </a:extLst>
          </p:cNvPr>
          <p:cNvSpPr>
            <a:spLocks noGrp="1"/>
          </p:cNvSpPr>
          <p:nvPr>
            <p:ph type="body" sz="quarter" idx="23" hasCustomPrompt="1"/>
          </p:nvPr>
        </p:nvSpPr>
        <p:spPr>
          <a:xfrm>
            <a:off x="8486217" y="3417082"/>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104" name="Text Placeholder 9">
            <a:extLst>
              <a:ext uri="{FF2B5EF4-FFF2-40B4-BE49-F238E27FC236}">
                <a16:creationId xmlns:a16="http://schemas.microsoft.com/office/drawing/2014/main" id="{77627840-21B3-4981-A379-398FD9F5B7EF}"/>
              </a:ext>
            </a:extLst>
          </p:cNvPr>
          <p:cNvSpPr>
            <a:spLocks noGrp="1"/>
          </p:cNvSpPr>
          <p:nvPr>
            <p:ph type="body" sz="quarter" idx="22"/>
          </p:nvPr>
        </p:nvSpPr>
        <p:spPr>
          <a:xfrm>
            <a:off x="8486217" y="3832623"/>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a:t>20XX</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a:t>Pitch deck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3921514593"/>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5"/>
            <a:ext cx="6800850" cy="1325880"/>
          </a:xfrm>
        </p:spPr>
        <p:txBody>
          <a:bodyPr anchor="t" anchorCtr="0"/>
          <a:lstStyle>
            <a:lvl1pPr>
              <a:defRPr cap="all" baseline="0">
                <a:solidFill>
                  <a:schemeClr val="tx2"/>
                </a:solidFill>
              </a:defRPr>
            </a:lvl1pPr>
          </a:lstStyle>
          <a:p>
            <a:r>
              <a:rPr lang="en-US"/>
              <a:t>CLICK TO ADD TITLE</a:t>
            </a:r>
          </a:p>
        </p:txBody>
      </p:sp>
      <p:grpSp>
        <p:nvGrpSpPr>
          <p:cNvPr id="3" name="Group 2">
            <a:extLst>
              <a:ext uri="{FF2B5EF4-FFF2-40B4-BE49-F238E27FC236}">
                <a16:creationId xmlns:a16="http://schemas.microsoft.com/office/drawing/2014/main" id="{0C962441-913E-484B-806B-8AD5CE673426}"/>
              </a:ext>
              <a:ext uri="{C183D7F6-B498-43B3-948B-1728B52AA6E4}">
                <adec:decorative xmlns:adec="http://schemas.microsoft.com/office/drawing/2017/decorative" val="1"/>
              </a:ext>
            </a:extLst>
          </p:cNvPr>
          <p:cNvGrpSpPr/>
          <p:nvPr userDrawn="1"/>
        </p:nvGrpSpPr>
        <p:grpSpPr>
          <a:xfrm>
            <a:off x="-33209" y="-16980"/>
            <a:ext cx="4096193" cy="6874980"/>
            <a:chOff x="-33209" y="-16980"/>
            <a:chExt cx="4096193" cy="6874980"/>
          </a:xfrm>
        </p:grpSpPr>
        <p:sp>
          <p:nvSpPr>
            <p:cNvPr id="7" name="Rectangle 6">
              <a:extLst>
                <a:ext uri="{FF2B5EF4-FFF2-40B4-BE49-F238E27FC236}">
                  <a16:creationId xmlns:a16="http://schemas.microsoft.com/office/drawing/2014/main" id="{E557D1F3-8C55-47FE-B39A-86D30F8FFEA1}"/>
                </a:ext>
              </a:extLst>
            </p:cNvPr>
            <p:cNvSpPr/>
            <p:nvPr userDrawn="1"/>
          </p:nvSpPr>
          <p:spPr>
            <a:xfrm>
              <a:off x="11888" y="0"/>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0" y="4814860"/>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3">
              <a:extLst>
                <a:ext uri="{FF2B5EF4-FFF2-40B4-BE49-F238E27FC236}">
                  <a16:creationId xmlns:a16="http://schemas.microsoft.com/office/drawing/2014/main" id="{D2F68DA8-1D58-42B0-A2C9-046E92884BC1}"/>
                </a:ext>
              </a:extLst>
            </p:cNvPr>
            <p:cNvSpPr/>
            <p:nvPr userDrawn="1"/>
          </p:nvSpPr>
          <p:spPr>
            <a:xfrm>
              <a:off x="2033016"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2033016" y="40596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6980"/>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2029968" y="6045049"/>
              <a:ext cx="2029968"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9384" y="4828032"/>
              <a:ext cx="2029968" cy="2029968"/>
            </a:xfrm>
            <a:prstGeom prst="rect">
              <a:avLst/>
            </a:prstGeom>
          </p:spPr>
        </p:pic>
        <p:sp>
          <p:nvSpPr>
            <p:cNvPr id="39" name="Rectangle 38">
              <a:extLst>
                <a:ext uri="{FF2B5EF4-FFF2-40B4-BE49-F238E27FC236}">
                  <a16:creationId xmlns:a16="http://schemas.microsoft.com/office/drawing/2014/main" id="{9837D25D-BADF-40E0-B7F9-1288B53AA656}"/>
                </a:ext>
              </a:extLst>
            </p:cNvPr>
            <p:cNvSpPr/>
            <p:nvPr userDrawn="1"/>
          </p:nvSpPr>
          <p:spPr>
            <a:xfrm flipH="1">
              <a:off x="-9868" y="2000264"/>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3A847BA4-24DF-47BE-BE28-02415C2A2D3C}"/>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0" y="4052952"/>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33209" y="199954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33209" y="2009066"/>
              <a:ext cx="301752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2923530" y="1871237"/>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Placeholder 9">
            <a:extLst>
              <a:ext uri="{FF2B5EF4-FFF2-40B4-BE49-F238E27FC236}">
                <a16:creationId xmlns:a16="http://schemas.microsoft.com/office/drawing/2014/main" id="{4416EFAA-C2FD-4F04-91E3-9F1FA3533A94}"/>
              </a:ext>
            </a:extLst>
          </p:cNvPr>
          <p:cNvSpPr>
            <a:spLocks noGrp="1"/>
          </p:cNvSpPr>
          <p:nvPr>
            <p:ph type="body" sz="quarter" idx="15" hasCustomPrompt="1"/>
          </p:nvPr>
        </p:nvSpPr>
        <p:spPr>
          <a:xfrm>
            <a:off x="4937760" y="2084832"/>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72" name="Text Placeholder 9">
            <a:extLst>
              <a:ext uri="{FF2B5EF4-FFF2-40B4-BE49-F238E27FC236}">
                <a16:creationId xmlns:a16="http://schemas.microsoft.com/office/drawing/2014/main" id="{0BAC0AED-8273-498E-ABB8-65CD10B00735}"/>
              </a:ext>
            </a:extLst>
          </p:cNvPr>
          <p:cNvSpPr>
            <a:spLocks noGrp="1"/>
          </p:cNvSpPr>
          <p:nvPr>
            <p:ph type="body" sz="quarter" idx="13"/>
          </p:nvPr>
        </p:nvSpPr>
        <p:spPr>
          <a:xfrm>
            <a:off x="4914900" y="2496312"/>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2" name="Text Placeholder 9">
            <a:extLst>
              <a:ext uri="{FF2B5EF4-FFF2-40B4-BE49-F238E27FC236}">
                <a16:creationId xmlns:a16="http://schemas.microsoft.com/office/drawing/2014/main" id="{0FACFED0-6B1D-4868-929E-C9101D8B7DE1}"/>
              </a:ext>
            </a:extLst>
          </p:cNvPr>
          <p:cNvSpPr>
            <a:spLocks noGrp="1"/>
          </p:cNvSpPr>
          <p:nvPr>
            <p:ph type="body" sz="quarter" idx="16" hasCustomPrompt="1"/>
          </p:nvPr>
        </p:nvSpPr>
        <p:spPr>
          <a:xfrm>
            <a:off x="8538777" y="2084832"/>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74" name="Text Placeholder 9">
            <a:extLst>
              <a:ext uri="{FF2B5EF4-FFF2-40B4-BE49-F238E27FC236}">
                <a16:creationId xmlns:a16="http://schemas.microsoft.com/office/drawing/2014/main" id="{A3276736-0B83-4D4F-B7D9-AAEF95E38AE5}"/>
              </a:ext>
            </a:extLst>
          </p:cNvPr>
          <p:cNvSpPr>
            <a:spLocks noGrp="1"/>
          </p:cNvSpPr>
          <p:nvPr>
            <p:ph type="body" sz="quarter" idx="14"/>
          </p:nvPr>
        </p:nvSpPr>
        <p:spPr>
          <a:xfrm>
            <a:off x="8535924" y="2496312"/>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5" name="Text Placeholder 9">
            <a:extLst>
              <a:ext uri="{FF2B5EF4-FFF2-40B4-BE49-F238E27FC236}">
                <a16:creationId xmlns:a16="http://schemas.microsoft.com/office/drawing/2014/main" id="{B57AD20F-1E1B-4FD3-8A76-E07A91002B85}"/>
              </a:ext>
            </a:extLst>
          </p:cNvPr>
          <p:cNvSpPr>
            <a:spLocks noGrp="1"/>
          </p:cNvSpPr>
          <p:nvPr>
            <p:ph type="body" sz="quarter" idx="19" hasCustomPrompt="1"/>
          </p:nvPr>
        </p:nvSpPr>
        <p:spPr>
          <a:xfrm>
            <a:off x="4937760" y="3838956"/>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93" name="Text Placeholder 9">
            <a:extLst>
              <a:ext uri="{FF2B5EF4-FFF2-40B4-BE49-F238E27FC236}">
                <a16:creationId xmlns:a16="http://schemas.microsoft.com/office/drawing/2014/main" id="{6688431F-3AD3-44AD-A5DF-E032B167CC02}"/>
              </a:ext>
            </a:extLst>
          </p:cNvPr>
          <p:cNvSpPr>
            <a:spLocks noGrp="1"/>
          </p:cNvSpPr>
          <p:nvPr>
            <p:ph type="body" sz="quarter" idx="17"/>
          </p:nvPr>
        </p:nvSpPr>
        <p:spPr>
          <a:xfrm>
            <a:off x="4937760" y="4255479"/>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6" name="Text Placeholder 9">
            <a:extLst>
              <a:ext uri="{FF2B5EF4-FFF2-40B4-BE49-F238E27FC236}">
                <a16:creationId xmlns:a16="http://schemas.microsoft.com/office/drawing/2014/main" id="{F1B1DAAB-37E2-4803-8DF8-A56E6FFF054E}"/>
              </a:ext>
            </a:extLst>
          </p:cNvPr>
          <p:cNvSpPr>
            <a:spLocks noGrp="1"/>
          </p:cNvSpPr>
          <p:nvPr>
            <p:ph type="body" sz="quarter" idx="20" hasCustomPrompt="1"/>
          </p:nvPr>
        </p:nvSpPr>
        <p:spPr>
          <a:xfrm>
            <a:off x="8535924" y="3838956"/>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94" name="Text Placeholder 9">
            <a:extLst>
              <a:ext uri="{FF2B5EF4-FFF2-40B4-BE49-F238E27FC236}">
                <a16:creationId xmlns:a16="http://schemas.microsoft.com/office/drawing/2014/main" id="{E9E9B407-35B1-4B56-BB6A-4895E5AC4CC3}"/>
              </a:ext>
            </a:extLst>
          </p:cNvPr>
          <p:cNvSpPr>
            <a:spLocks noGrp="1"/>
          </p:cNvSpPr>
          <p:nvPr>
            <p:ph type="body" sz="quarter" idx="18"/>
          </p:nvPr>
        </p:nvSpPr>
        <p:spPr>
          <a:xfrm>
            <a:off x="8535924" y="4252806"/>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4937760" y="6353175"/>
            <a:ext cx="1097280" cy="365125"/>
          </a:xfrm>
        </p:spPr>
        <p:txBody>
          <a:bodyPr/>
          <a:lstStyle>
            <a:lvl1pPr>
              <a:defRPr>
                <a:solidFill>
                  <a:schemeClr val="bg1"/>
                </a:solidFill>
              </a:defRPr>
            </a:lvl1pPr>
          </a:lstStyle>
          <a:p>
            <a:r>
              <a:rPr lang="en-US"/>
              <a:t>20XX</a:t>
            </a:r>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7436167" y="6350000"/>
            <a:ext cx="2286000" cy="365125"/>
          </a:xfrm>
        </p:spPr>
        <p:txBody>
          <a:bodyPr/>
          <a:lstStyle>
            <a:lvl1pPr>
              <a:defRPr>
                <a:solidFill>
                  <a:schemeClr val="bg1"/>
                </a:solidFill>
              </a:defRPr>
            </a:lvl1pPr>
          </a:lstStyle>
          <a:p>
            <a:r>
              <a:rPr lang="en-US"/>
              <a:t>Pitch deck title</a:t>
            </a:r>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02555004"/>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6800850" cy="1325880"/>
          </a:xfrm>
        </p:spPr>
        <p:txBody>
          <a:bodyPr anchor="t" anchorCtr="0"/>
          <a:lstStyle>
            <a:lvl1pPr>
              <a:defRPr cap="all" baseline="0">
                <a:solidFill>
                  <a:schemeClr val="accent1"/>
                </a:solidFill>
              </a:defRPr>
            </a:lvl1pPr>
          </a:lstStyle>
          <a:p>
            <a:r>
              <a:rPr lang="en-US"/>
              <a:t>CLICK TO ADD TITLE</a:t>
            </a:r>
          </a:p>
        </p:txBody>
      </p:sp>
      <p:grpSp>
        <p:nvGrpSpPr>
          <p:cNvPr id="5" name="Group 4">
            <a:extLst>
              <a:ext uri="{FF2B5EF4-FFF2-40B4-BE49-F238E27FC236}">
                <a16:creationId xmlns:a16="http://schemas.microsoft.com/office/drawing/2014/main" id="{76A6A8D4-352A-4CDF-8E34-3A3E06402913}"/>
              </a:ext>
              <a:ext uri="{C183D7F6-B498-43B3-948B-1728B52AA6E4}">
                <adec:decorative xmlns:adec="http://schemas.microsoft.com/office/drawing/2017/decorative" val="1"/>
              </a:ext>
            </a:extLst>
          </p:cNvPr>
          <p:cNvGrpSpPr/>
          <p:nvPr userDrawn="1"/>
        </p:nvGrpSpPr>
        <p:grpSpPr>
          <a:xfrm>
            <a:off x="8094267" y="-12136"/>
            <a:ext cx="4100169" cy="6878956"/>
            <a:chOff x="8094267" y="-12136"/>
            <a:chExt cx="4100169" cy="6878956"/>
          </a:xfrm>
        </p:grpSpPr>
        <p:grpSp>
          <p:nvGrpSpPr>
            <p:cNvPr id="3" name="Group 2">
              <a:extLst>
                <a:ext uri="{FF2B5EF4-FFF2-40B4-BE49-F238E27FC236}">
                  <a16:creationId xmlns:a16="http://schemas.microsoft.com/office/drawing/2014/main" id="{4CDCB077-A12F-4FE0-AD96-924BF98DBB84}"/>
                </a:ext>
                <a:ext uri="{C183D7F6-B498-43B3-948B-1728B52AA6E4}">
                  <adec:decorative xmlns:adec="http://schemas.microsoft.com/office/drawing/2017/decorative" val="1"/>
                </a:ext>
              </a:extLst>
            </p:cNvPr>
            <p:cNvGrpSpPr/>
            <p:nvPr userDrawn="1"/>
          </p:nvGrpSpPr>
          <p:grpSpPr>
            <a:xfrm>
              <a:off x="8138160" y="-7084"/>
              <a:ext cx="4053840" cy="4061621"/>
              <a:chOff x="8138160" y="-7084"/>
              <a:chExt cx="4053840" cy="4061621"/>
            </a:xfrm>
          </p:grpSpPr>
          <p:sp>
            <p:nvSpPr>
              <p:cNvPr id="39" name="Rectangle 38">
                <a:extLst>
                  <a:ext uri="{FF2B5EF4-FFF2-40B4-BE49-F238E27FC236}">
                    <a16:creationId xmlns:a16="http://schemas.microsoft.com/office/drawing/2014/main" id="{9837D25D-BADF-40E0-B7F9-1288B53AA656}"/>
                  </a:ext>
                </a:extLst>
              </p:cNvPr>
              <p:cNvSpPr/>
              <p:nvPr userDrawn="1"/>
            </p:nvSpPr>
            <p:spPr>
              <a:xfrm flipH="1">
                <a:off x="8138160" y="2017039"/>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17B41BF2-DA71-4B06-A2F0-757A5EF7047C}"/>
                </a:ext>
                <a:ext uri="{C183D7F6-B498-43B3-948B-1728B52AA6E4}">
                  <adec:decorative xmlns:adec="http://schemas.microsoft.com/office/drawing/2017/decorative" val="1"/>
                </a:ext>
              </a:extLst>
            </p:cNvPr>
            <p:cNvGrpSpPr/>
            <p:nvPr userDrawn="1"/>
          </p:nvGrpSpPr>
          <p:grpSpPr>
            <a:xfrm>
              <a:off x="8094267" y="-12136"/>
              <a:ext cx="4100169" cy="6878956"/>
              <a:chOff x="8094267" y="-12136"/>
              <a:chExt cx="4100169" cy="6878956"/>
            </a:xfrm>
          </p:grpSpPr>
          <p:sp>
            <p:nvSpPr>
              <p:cNvPr id="32" name="Rectangle 31">
                <a:extLst>
                  <a:ext uri="{FF2B5EF4-FFF2-40B4-BE49-F238E27FC236}">
                    <a16:creationId xmlns:a16="http://schemas.microsoft.com/office/drawing/2014/main" id="{F4EB6F2E-2621-4EB5-A04D-906FD08CED87}"/>
                  </a:ext>
                </a:extLst>
              </p:cNvPr>
              <p:cNvSpPr/>
              <p:nvPr userDrawn="1"/>
            </p:nvSpPr>
            <p:spPr>
              <a:xfrm flipH="1">
                <a:off x="8138160" y="4868828"/>
                <a:ext cx="2032942" cy="19979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4468" y="4044603"/>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2419"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7489" y="-12136"/>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62032" y="6020759"/>
                <a:ext cx="2029968" cy="8372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8160" y="4863676"/>
                <a:ext cx="2029968" cy="1997992"/>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8241"/>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094267" y="2005958"/>
                <a:ext cx="301752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1006" y="186812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9" name="Text Placeholder 9">
            <a:extLst>
              <a:ext uri="{FF2B5EF4-FFF2-40B4-BE49-F238E27FC236}">
                <a16:creationId xmlns:a16="http://schemas.microsoft.com/office/drawing/2014/main" id="{DEE368EA-C32D-4066-8292-11EB5B67AB3C}"/>
              </a:ext>
            </a:extLst>
          </p:cNvPr>
          <p:cNvSpPr>
            <a:spLocks noGrp="1"/>
          </p:cNvSpPr>
          <p:nvPr>
            <p:ph type="body" sz="quarter" idx="15" hasCustomPrompt="1"/>
          </p:nvPr>
        </p:nvSpPr>
        <p:spPr>
          <a:xfrm>
            <a:off x="914400" y="2084832"/>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914400" y="2496312"/>
            <a:ext cx="3200400" cy="11887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0" name="Text Placeholder 9">
            <a:extLst>
              <a:ext uri="{FF2B5EF4-FFF2-40B4-BE49-F238E27FC236}">
                <a16:creationId xmlns:a16="http://schemas.microsoft.com/office/drawing/2014/main" id="{C3E5ADF3-741C-452B-9B49-005E753E6E0B}"/>
              </a:ext>
            </a:extLst>
          </p:cNvPr>
          <p:cNvSpPr>
            <a:spLocks noGrp="1"/>
          </p:cNvSpPr>
          <p:nvPr>
            <p:ph type="body" sz="quarter" idx="16" hasCustomPrompt="1"/>
          </p:nvPr>
        </p:nvSpPr>
        <p:spPr>
          <a:xfrm>
            <a:off x="4538277" y="2084832"/>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68" name="Text Placeholder 9">
            <a:extLst>
              <a:ext uri="{FF2B5EF4-FFF2-40B4-BE49-F238E27FC236}">
                <a16:creationId xmlns:a16="http://schemas.microsoft.com/office/drawing/2014/main" id="{2C541281-49BC-4F14-B167-DE14FE3A622C}"/>
              </a:ext>
            </a:extLst>
          </p:cNvPr>
          <p:cNvSpPr>
            <a:spLocks noGrp="1"/>
          </p:cNvSpPr>
          <p:nvPr>
            <p:ph type="body" sz="quarter" idx="14"/>
          </p:nvPr>
        </p:nvSpPr>
        <p:spPr>
          <a:xfrm>
            <a:off x="4535424" y="2496312"/>
            <a:ext cx="3200400" cy="11887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3" name="Text Placeholder 9">
            <a:extLst>
              <a:ext uri="{FF2B5EF4-FFF2-40B4-BE49-F238E27FC236}">
                <a16:creationId xmlns:a16="http://schemas.microsoft.com/office/drawing/2014/main" id="{3B7B080D-47B1-4B65-8638-AD5E3240EDA7}"/>
              </a:ext>
            </a:extLst>
          </p:cNvPr>
          <p:cNvSpPr>
            <a:spLocks noGrp="1"/>
          </p:cNvSpPr>
          <p:nvPr>
            <p:ph type="body" sz="quarter" idx="19" hasCustomPrompt="1"/>
          </p:nvPr>
        </p:nvSpPr>
        <p:spPr>
          <a:xfrm>
            <a:off x="914400" y="3840480"/>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71" name="Text Placeholder 9">
            <a:extLst>
              <a:ext uri="{FF2B5EF4-FFF2-40B4-BE49-F238E27FC236}">
                <a16:creationId xmlns:a16="http://schemas.microsoft.com/office/drawing/2014/main" id="{AA51BCEC-2845-4DF6-8F9A-2B163EC16DD5}"/>
              </a:ext>
            </a:extLst>
          </p:cNvPr>
          <p:cNvSpPr>
            <a:spLocks noGrp="1"/>
          </p:cNvSpPr>
          <p:nvPr>
            <p:ph type="body" sz="quarter" idx="17"/>
          </p:nvPr>
        </p:nvSpPr>
        <p:spPr>
          <a:xfrm>
            <a:off x="914400" y="4251960"/>
            <a:ext cx="3200400" cy="114300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4" name="Text Placeholder 9">
            <a:extLst>
              <a:ext uri="{FF2B5EF4-FFF2-40B4-BE49-F238E27FC236}">
                <a16:creationId xmlns:a16="http://schemas.microsoft.com/office/drawing/2014/main" id="{5B98F8C8-0931-4E43-ABDE-8A700DD269D7}"/>
              </a:ext>
            </a:extLst>
          </p:cNvPr>
          <p:cNvSpPr>
            <a:spLocks noGrp="1"/>
          </p:cNvSpPr>
          <p:nvPr>
            <p:ph type="body" sz="quarter" idx="20" hasCustomPrompt="1"/>
          </p:nvPr>
        </p:nvSpPr>
        <p:spPr>
          <a:xfrm>
            <a:off x="4535424" y="3840480"/>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72" name="Text Placeholder 9">
            <a:extLst>
              <a:ext uri="{FF2B5EF4-FFF2-40B4-BE49-F238E27FC236}">
                <a16:creationId xmlns:a16="http://schemas.microsoft.com/office/drawing/2014/main" id="{126E196B-9448-4FBE-A134-65735F8ED97F}"/>
              </a:ext>
            </a:extLst>
          </p:cNvPr>
          <p:cNvSpPr>
            <a:spLocks noGrp="1"/>
          </p:cNvSpPr>
          <p:nvPr>
            <p:ph type="body" sz="quarter" idx="18"/>
          </p:nvPr>
        </p:nvSpPr>
        <p:spPr>
          <a:xfrm>
            <a:off x="4535424" y="4251960"/>
            <a:ext cx="3200400" cy="114300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65" name="Date Placeholder 3">
            <a:extLst>
              <a:ext uri="{FF2B5EF4-FFF2-40B4-BE49-F238E27FC236}">
                <a16:creationId xmlns:a16="http://schemas.microsoft.com/office/drawing/2014/main" id="{405B8744-A7AF-461F-9103-708D9BFE8947}"/>
              </a:ext>
            </a:extLst>
          </p:cNvPr>
          <p:cNvSpPr>
            <a:spLocks noGrp="1"/>
          </p:cNvSpPr>
          <p:nvPr>
            <p:ph type="dt" sz="half" idx="10"/>
          </p:nvPr>
        </p:nvSpPr>
        <p:spPr>
          <a:xfrm>
            <a:off x="914400" y="6355080"/>
            <a:ext cx="1097280" cy="365125"/>
          </a:xfrm>
        </p:spPr>
        <p:txBody>
          <a:bodyPr/>
          <a:lstStyle>
            <a:lvl1pPr>
              <a:defRPr>
                <a:solidFill>
                  <a:schemeClr val="tx1">
                    <a:lumMod val="75000"/>
                    <a:lumOff val="25000"/>
                  </a:schemeClr>
                </a:solidFill>
              </a:defRPr>
            </a:lvl1pPr>
          </a:lstStyle>
          <a:p>
            <a:r>
              <a:rPr lang="en-US"/>
              <a:t>20XX</a:t>
            </a:r>
          </a:p>
        </p:txBody>
      </p:sp>
      <p:sp>
        <p:nvSpPr>
          <p:cNvPr id="66" name="Footer Placeholder 4">
            <a:extLst>
              <a:ext uri="{FF2B5EF4-FFF2-40B4-BE49-F238E27FC236}">
                <a16:creationId xmlns:a16="http://schemas.microsoft.com/office/drawing/2014/main" id="{C902A11D-5CD4-4561-882F-26EA89ADC0F9}"/>
              </a:ext>
            </a:extLst>
          </p:cNvPr>
          <p:cNvSpPr>
            <a:spLocks noGrp="1"/>
          </p:cNvSpPr>
          <p:nvPr>
            <p:ph type="ftr" sz="quarter" idx="11"/>
          </p:nvPr>
        </p:nvSpPr>
        <p:spPr>
          <a:xfrm>
            <a:off x="5499886" y="6355080"/>
            <a:ext cx="2286000" cy="365125"/>
          </a:xfrm>
        </p:spPr>
        <p:txBody>
          <a:bodyPr/>
          <a:lstStyle>
            <a:lvl1pPr>
              <a:defRPr>
                <a:solidFill>
                  <a:schemeClr val="tx1">
                    <a:lumMod val="75000"/>
                    <a:lumOff val="25000"/>
                  </a:schemeClr>
                </a:solidFill>
              </a:defRPr>
            </a:lvl1pPr>
          </a:lstStyle>
          <a:p>
            <a:r>
              <a:rPr lang="en-US"/>
              <a:t>Pitch deck title</a:t>
            </a:r>
          </a:p>
        </p:txBody>
      </p:sp>
      <p:sp>
        <p:nvSpPr>
          <p:cNvPr id="67" name="Slide Number Placeholder 5">
            <a:extLst>
              <a:ext uri="{FF2B5EF4-FFF2-40B4-BE49-F238E27FC236}">
                <a16:creationId xmlns:a16="http://schemas.microsoft.com/office/drawing/2014/main" id="{F0739A04-E734-4FCE-954E-0C4FB1A4CA7A}"/>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325940455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lef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6800850" cy="1325880"/>
          </a:xfrm>
        </p:spPr>
        <p:txBody>
          <a:bodyPr anchor="t" anchorCtr="0"/>
          <a:lstStyle>
            <a:lvl1pPr>
              <a:defRPr cap="all" baseline="0">
                <a:solidFill>
                  <a:schemeClr val="tx2"/>
                </a:solidFill>
              </a:defRPr>
            </a:lvl1pPr>
          </a:lstStyle>
          <a:p>
            <a:r>
              <a:rPr lang="en-US"/>
              <a:t>CLICK TO ADD 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914400" y="2206377"/>
            <a:ext cx="6800850" cy="3840480"/>
          </a:xfrm>
        </p:spPr>
        <p:txBody>
          <a:bodyPr>
            <a:normAutofit/>
          </a:bodyPr>
          <a:lstStyle>
            <a:lvl1pPr marL="0" indent="0">
              <a:lnSpc>
                <a:spcPts val="2400"/>
              </a:lnSpc>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914400" y="6355080"/>
            <a:ext cx="1097280" cy="365125"/>
          </a:xfrm>
        </p:spPr>
        <p:txBody>
          <a:bodyPr/>
          <a:lstStyle>
            <a:lvl1pPr>
              <a:defRPr>
                <a:solidFill>
                  <a:schemeClr val="bg1"/>
                </a:solidFill>
              </a:defRPr>
            </a:lvl1pPr>
          </a:lstStyle>
          <a:p>
            <a:r>
              <a:rPr lang="en-US"/>
              <a:t>20XX</a:t>
            </a:r>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a:t>Pitch deck title</a:t>
            </a:r>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78069602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3"/>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2029040"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605937" y="1098339"/>
            <a:ext cx="5099392" cy="2264112"/>
          </a:xfrm>
        </p:spPr>
        <p:txBody>
          <a:bodyPr anchor="b"/>
          <a:lstStyle>
            <a:lvl1pPr algn="ctr">
              <a:defRPr sz="6000" cap="all" baseline="0">
                <a:solidFill>
                  <a:schemeClr val="tx2"/>
                </a:solidFill>
              </a:defRPr>
            </a:lvl1pPr>
          </a:lstStyle>
          <a:p>
            <a:r>
              <a:rPr lang="en-US"/>
              <a:t>Click to ADD TITLE</a:t>
            </a:r>
          </a:p>
        </p:txBody>
      </p:sp>
      <p:sp>
        <p:nvSpPr>
          <p:cNvPr id="168" name="Rectangle 9">
            <a:extLst>
              <a:ext uri="{FF2B5EF4-FFF2-40B4-BE49-F238E27FC236}">
                <a16:creationId xmlns:a16="http://schemas.microsoft.com/office/drawing/2014/main" id="{D0B57759-E007-4FD0-9C6B-356DC53050C4}"/>
              </a:ext>
            </a:extLst>
          </p:cNvPr>
          <p:cNvSpPr/>
          <p:nvPr userDrawn="1"/>
        </p:nvSpPr>
        <p:spPr>
          <a:xfrm>
            <a:off x="0" y="4056331"/>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0" y="0"/>
            <a:ext cx="2029968"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7FF8CD3D-0C64-4277-97B2-200B96EE22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0" y="4069288"/>
            <a:ext cx="2029968" cy="2029968"/>
          </a:xfrm>
          <a:prstGeom prst="rect">
            <a:avLst/>
          </a:prstGeom>
        </p:spPr>
      </p:pic>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2027141" y="-4303"/>
            <a:ext cx="2029968" cy="2029968"/>
          </a:xfrm>
          <a:prstGeom prst="rect">
            <a:avLst/>
          </a:prstGeom>
        </p:spPr>
      </p:pic>
      <p:pic>
        <p:nvPicPr>
          <p:cNvPr id="31" name="Graphic 30">
            <a:extLst>
              <a:ext uri="{FF2B5EF4-FFF2-40B4-BE49-F238E27FC236}">
                <a16:creationId xmlns:a16="http://schemas.microsoft.com/office/drawing/2014/main" id="{C9BCCD2C-CC79-48FF-A486-98ECEAC4798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2029968" cy="2029968"/>
          </a:xfrm>
          <a:prstGeom prst="rect">
            <a:avLst/>
          </a:prstGeom>
        </p:spPr>
      </p:pic>
      <p:sp>
        <p:nvSpPr>
          <p:cNvPr id="36" name="Rectangle 35">
            <a:extLst>
              <a:ext uri="{FF2B5EF4-FFF2-40B4-BE49-F238E27FC236}">
                <a16:creationId xmlns:a16="http://schemas.microsoft.com/office/drawing/2014/main" id="{03CEE5D2-51CF-4C1A-9AF9-A5B47F445229}"/>
              </a:ext>
            </a:extLst>
          </p:cNvPr>
          <p:cNvSpPr/>
          <p:nvPr userDrawn="1"/>
        </p:nvSpPr>
        <p:spPr>
          <a:xfrm>
            <a:off x="0" y="6098433"/>
            <a:ext cx="2029968" cy="759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D276EF4-F1D1-402C-B97B-0FC1233B73CD}"/>
              </a:ext>
            </a:extLst>
          </p:cNvPr>
          <p:cNvSpPr/>
          <p:nvPr userDrawn="1"/>
        </p:nvSpPr>
        <p:spPr>
          <a:xfrm flipH="1">
            <a:off x="0" y="2027186"/>
            <a:ext cx="2032942" cy="20299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a:extLst>
              <a:ext uri="{FF2B5EF4-FFF2-40B4-BE49-F238E27FC236}">
                <a16:creationId xmlns:a16="http://schemas.microsoft.com/office/drawing/2014/main" id="{3D46E3B0-0F8F-4E75-AD2A-BF3A1C38F037}"/>
              </a:ext>
            </a:extLst>
          </p:cNvPr>
          <p:cNvGrpSpPr/>
          <p:nvPr userDrawn="1"/>
        </p:nvGrpSpPr>
        <p:grpSpPr>
          <a:xfrm>
            <a:off x="23853" y="2069719"/>
            <a:ext cx="1965960" cy="1965960"/>
            <a:chOff x="5361924" y="7472790"/>
            <a:chExt cx="1828800" cy="1828800"/>
          </a:xfrm>
        </p:grpSpPr>
        <p:grpSp>
          <p:nvGrpSpPr>
            <p:cNvPr id="139" name="Group 138">
              <a:extLst>
                <a:ext uri="{FF2B5EF4-FFF2-40B4-BE49-F238E27FC236}">
                  <a16:creationId xmlns:a16="http://schemas.microsoft.com/office/drawing/2014/main" id="{B53A840E-AAAC-4D05-88B2-8B4C8FD1EB81}"/>
                </a:ext>
              </a:extLst>
            </p:cNvPr>
            <p:cNvGrpSpPr/>
            <p:nvPr userDrawn="1"/>
          </p:nvGrpSpPr>
          <p:grpSpPr>
            <a:xfrm>
              <a:off x="5361924" y="7472790"/>
              <a:ext cx="1828800" cy="1828800"/>
              <a:chOff x="5361924" y="7472790"/>
              <a:chExt cx="1828800" cy="1828800"/>
            </a:xfrm>
          </p:grpSpPr>
          <p:grpSp>
            <p:nvGrpSpPr>
              <p:cNvPr id="141" name="Group 140">
                <a:extLst>
                  <a:ext uri="{FF2B5EF4-FFF2-40B4-BE49-F238E27FC236}">
                    <a16:creationId xmlns:a16="http://schemas.microsoft.com/office/drawing/2014/main" id="{EC1BCB15-E86F-40CB-912C-0693B61651B5}"/>
                  </a:ext>
                </a:extLst>
              </p:cNvPr>
              <p:cNvGrpSpPr/>
              <p:nvPr userDrawn="1"/>
            </p:nvGrpSpPr>
            <p:grpSpPr>
              <a:xfrm>
                <a:off x="5361924" y="7472790"/>
                <a:ext cx="1828800" cy="1828800"/>
                <a:chOff x="5388428" y="7173291"/>
                <a:chExt cx="1828800" cy="1828800"/>
              </a:xfrm>
            </p:grpSpPr>
            <p:grpSp>
              <p:nvGrpSpPr>
                <p:cNvPr id="147" name="Group 146">
                  <a:extLst>
                    <a:ext uri="{FF2B5EF4-FFF2-40B4-BE49-F238E27FC236}">
                      <a16:creationId xmlns:a16="http://schemas.microsoft.com/office/drawing/2014/main" id="{5B5D7ECD-062C-480C-A3E0-D2E37B0077AB}"/>
                    </a:ext>
                  </a:extLst>
                </p:cNvPr>
                <p:cNvGrpSpPr/>
                <p:nvPr userDrawn="1"/>
              </p:nvGrpSpPr>
              <p:grpSpPr>
                <a:xfrm>
                  <a:off x="5388428" y="7173291"/>
                  <a:ext cx="1828800" cy="1828800"/>
                  <a:chOff x="5388428" y="7173291"/>
                  <a:chExt cx="1828800" cy="1828800"/>
                </a:xfrm>
              </p:grpSpPr>
              <p:grpSp>
                <p:nvGrpSpPr>
                  <p:cNvPr id="149" name="Group 148">
                    <a:extLst>
                      <a:ext uri="{FF2B5EF4-FFF2-40B4-BE49-F238E27FC236}">
                        <a16:creationId xmlns:a16="http://schemas.microsoft.com/office/drawing/2014/main" id="{CCCE649A-9FBD-4E7D-921B-CA0C2263A341}"/>
                      </a:ext>
                    </a:extLst>
                  </p:cNvPr>
                  <p:cNvGrpSpPr/>
                  <p:nvPr userDrawn="1"/>
                </p:nvGrpSpPr>
                <p:grpSpPr>
                  <a:xfrm>
                    <a:off x="5388428" y="7173291"/>
                    <a:ext cx="1828800" cy="1828800"/>
                    <a:chOff x="5579044" y="7049770"/>
                    <a:chExt cx="1828800" cy="1828800"/>
                  </a:xfrm>
                </p:grpSpPr>
                <p:grpSp>
                  <p:nvGrpSpPr>
                    <p:cNvPr id="151" name="Group 150">
                      <a:extLst>
                        <a:ext uri="{FF2B5EF4-FFF2-40B4-BE49-F238E27FC236}">
                          <a16:creationId xmlns:a16="http://schemas.microsoft.com/office/drawing/2014/main" id="{992A05A5-83FF-4AE4-B0EF-FE1964334873}"/>
                        </a:ext>
                      </a:extLst>
                    </p:cNvPr>
                    <p:cNvGrpSpPr/>
                    <p:nvPr userDrawn="1"/>
                  </p:nvGrpSpPr>
                  <p:grpSpPr>
                    <a:xfrm>
                      <a:off x="5579044" y="7049770"/>
                      <a:ext cx="1828800" cy="1828800"/>
                      <a:chOff x="5579044" y="7049770"/>
                      <a:chExt cx="1828800" cy="1828800"/>
                    </a:xfrm>
                  </p:grpSpPr>
                  <p:grpSp>
                    <p:nvGrpSpPr>
                      <p:cNvPr id="153" name="Group 152">
                        <a:extLst>
                          <a:ext uri="{FF2B5EF4-FFF2-40B4-BE49-F238E27FC236}">
                            <a16:creationId xmlns:a16="http://schemas.microsoft.com/office/drawing/2014/main" id="{D56D5269-FA99-4E96-A20D-0DE0E3856751}"/>
                          </a:ext>
                        </a:extLst>
                      </p:cNvPr>
                      <p:cNvGrpSpPr/>
                      <p:nvPr userDrawn="1"/>
                    </p:nvGrpSpPr>
                    <p:grpSpPr>
                      <a:xfrm>
                        <a:off x="5579044" y="7049770"/>
                        <a:ext cx="1828800" cy="1828800"/>
                        <a:chOff x="5579044" y="7049770"/>
                        <a:chExt cx="1828800" cy="1828800"/>
                      </a:xfrm>
                    </p:grpSpPr>
                    <p:grpSp>
                      <p:nvGrpSpPr>
                        <p:cNvPr id="155" name="Group 154">
                          <a:extLst>
                            <a:ext uri="{FF2B5EF4-FFF2-40B4-BE49-F238E27FC236}">
                              <a16:creationId xmlns:a16="http://schemas.microsoft.com/office/drawing/2014/main" id="{87498AF2-DD8D-4309-8328-2E756E3C44E8}"/>
                            </a:ext>
                          </a:extLst>
                        </p:cNvPr>
                        <p:cNvGrpSpPr/>
                        <p:nvPr userDrawn="1"/>
                      </p:nvGrpSpPr>
                      <p:grpSpPr>
                        <a:xfrm>
                          <a:off x="5579044" y="7049770"/>
                          <a:ext cx="1828800" cy="1828800"/>
                          <a:chOff x="5579044" y="7049770"/>
                          <a:chExt cx="1828800" cy="1828800"/>
                        </a:xfrm>
                      </p:grpSpPr>
                      <p:sp>
                        <p:nvSpPr>
                          <p:cNvPr id="157" name="Oval 156">
                            <a:extLst>
                              <a:ext uri="{FF2B5EF4-FFF2-40B4-BE49-F238E27FC236}">
                                <a16:creationId xmlns:a16="http://schemas.microsoft.com/office/drawing/2014/main" id="{ACC35BE0-4D6C-4986-AD7D-BD7C1E25B83D}"/>
                              </a:ext>
                            </a:extLst>
                          </p:cNvPr>
                          <p:cNvSpPr/>
                          <p:nvPr userDrawn="1"/>
                        </p:nvSpPr>
                        <p:spPr>
                          <a:xfrm>
                            <a:off x="5579044" y="7049770"/>
                            <a:ext cx="1828800" cy="18288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58" name="Oval 157">
                            <a:extLst>
                              <a:ext uri="{FF2B5EF4-FFF2-40B4-BE49-F238E27FC236}">
                                <a16:creationId xmlns:a16="http://schemas.microsoft.com/office/drawing/2014/main" id="{7B9715F0-8B83-459F-9ABA-77381FF568DF}"/>
                              </a:ext>
                            </a:extLst>
                          </p:cNvPr>
                          <p:cNvSpPr/>
                          <p:nvPr userDrawn="1"/>
                        </p:nvSpPr>
                        <p:spPr>
                          <a:xfrm>
                            <a:off x="5647624" y="7118350"/>
                            <a:ext cx="1691640" cy="16916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56" name="Oval 155">
                          <a:extLst>
                            <a:ext uri="{FF2B5EF4-FFF2-40B4-BE49-F238E27FC236}">
                              <a16:creationId xmlns:a16="http://schemas.microsoft.com/office/drawing/2014/main" id="{27230BAF-E9FF-4746-8F48-B39560E1B202}"/>
                            </a:ext>
                          </a:extLst>
                        </p:cNvPr>
                        <p:cNvSpPr/>
                        <p:nvPr userDrawn="1"/>
                      </p:nvSpPr>
                      <p:spPr>
                        <a:xfrm>
                          <a:off x="5716204" y="7186930"/>
                          <a:ext cx="1554480" cy="15544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54" name="Oval 153">
                        <a:extLst>
                          <a:ext uri="{FF2B5EF4-FFF2-40B4-BE49-F238E27FC236}">
                            <a16:creationId xmlns:a16="http://schemas.microsoft.com/office/drawing/2014/main" id="{1085FE6C-E5E9-494C-8FA8-625B1312B9AA}"/>
                          </a:ext>
                        </a:extLst>
                      </p:cNvPr>
                      <p:cNvSpPr/>
                      <p:nvPr userDrawn="1"/>
                    </p:nvSpPr>
                    <p:spPr>
                      <a:xfrm>
                        <a:off x="5784784" y="7255510"/>
                        <a:ext cx="1417320" cy="141732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52" name="Oval 151">
                      <a:extLst>
                        <a:ext uri="{FF2B5EF4-FFF2-40B4-BE49-F238E27FC236}">
                          <a16:creationId xmlns:a16="http://schemas.microsoft.com/office/drawing/2014/main" id="{B8D77279-E4F6-4D92-9B0B-8D62F9FE1E8F}"/>
                        </a:ext>
                      </a:extLst>
                    </p:cNvPr>
                    <p:cNvSpPr/>
                    <p:nvPr userDrawn="1"/>
                  </p:nvSpPr>
                  <p:spPr>
                    <a:xfrm>
                      <a:off x="5853364" y="7324090"/>
                      <a:ext cx="1280160" cy="128016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50" name="Oval 149">
                    <a:extLst>
                      <a:ext uri="{FF2B5EF4-FFF2-40B4-BE49-F238E27FC236}">
                        <a16:creationId xmlns:a16="http://schemas.microsoft.com/office/drawing/2014/main" id="{E74AC325-3B12-4159-8AED-4E3E710DAEEF}"/>
                      </a:ext>
                    </a:extLst>
                  </p:cNvPr>
                  <p:cNvSpPr/>
                  <p:nvPr userDrawn="1"/>
                </p:nvSpPr>
                <p:spPr>
                  <a:xfrm>
                    <a:off x="5731328" y="7516191"/>
                    <a:ext cx="1143000" cy="11430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48" name="Oval 147">
                  <a:extLst>
                    <a:ext uri="{FF2B5EF4-FFF2-40B4-BE49-F238E27FC236}">
                      <a16:creationId xmlns:a16="http://schemas.microsoft.com/office/drawing/2014/main" id="{EC1B4FD8-2FC5-40DA-8440-404078550805}"/>
                    </a:ext>
                  </a:extLst>
                </p:cNvPr>
                <p:cNvSpPr/>
                <p:nvPr userDrawn="1"/>
              </p:nvSpPr>
              <p:spPr>
                <a:xfrm>
                  <a:off x="5799908" y="7584771"/>
                  <a:ext cx="1005840" cy="10058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42" name="Oval 141">
                <a:extLst>
                  <a:ext uri="{FF2B5EF4-FFF2-40B4-BE49-F238E27FC236}">
                    <a16:creationId xmlns:a16="http://schemas.microsoft.com/office/drawing/2014/main" id="{DDE43C9A-47FE-47FA-B683-4BEFC34DFA56}"/>
                  </a:ext>
                </a:extLst>
              </p:cNvPr>
              <p:cNvSpPr/>
              <p:nvPr userDrawn="1"/>
            </p:nvSpPr>
            <p:spPr>
              <a:xfrm>
                <a:off x="5841984" y="7952850"/>
                <a:ext cx="868680" cy="8686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43" name="Oval 142">
                <a:extLst>
                  <a:ext uri="{FF2B5EF4-FFF2-40B4-BE49-F238E27FC236}">
                    <a16:creationId xmlns:a16="http://schemas.microsoft.com/office/drawing/2014/main" id="{D323EF77-802B-4532-87E0-12D961E906AE}"/>
                  </a:ext>
                </a:extLst>
              </p:cNvPr>
              <p:cNvSpPr/>
              <p:nvPr userDrawn="1"/>
            </p:nvSpPr>
            <p:spPr>
              <a:xfrm>
                <a:off x="5910564" y="8021430"/>
                <a:ext cx="731520" cy="73152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44" name="Oval 143">
                <a:extLst>
                  <a:ext uri="{FF2B5EF4-FFF2-40B4-BE49-F238E27FC236}">
                    <a16:creationId xmlns:a16="http://schemas.microsoft.com/office/drawing/2014/main" id="{5845FD57-5942-47C9-B349-B3937BE5A454}"/>
                  </a:ext>
                </a:extLst>
              </p:cNvPr>
              <p:cNvSpPr/>
              <p:nvPr userDrawn="1"/>
            </p:nvSpPr>
            <p:spPr>
              <a:xfrm>
                <a:off x="5979144" y="8090010"/>
                <a:ext cx="594360" cy="59436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45" name="Oval 144">
                <a:extLst>
                  <a:ext uri="{FF2B5EF4-FFF2-40B4-BE49-F238E27FC236}">
                    <a16:creationId xmlns:a16="http://schemas.microsoft.com/office/drawing/2014/main" id="{7C426FE0-2810-40DD-934D-F291980CBDE9}"/>
                  </a:ext>
                </a:extLst>
              </p:cNvPr>
              <p:cNvSpPr/>
              <p:nvPr userDrawn="1"/>
            </p:nvSpPr>
            <p:spPr>
              <a:xfrm>
                <a:off x="6047724" y="8158590"/>
                <a:ext cx="457200" cy="4572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46" name="Oval 145">
                <a:extLst>
                  <a:ext uri="{FF2B5EF4-FFF2-40B4-BE49-F238E27FC236}">
                    <a16:creationId xmlns:a16="http://schemas.microsoft.com/office/drawing/2014/main" id="{97A62AD5-3E4C-4375-A938-C7DC05A7F250}"/>
                  </a:ext>
                </a:extLst>
              </p:cNvPr>
              <p:cNvSpPr/>
              <p:nvPr userDrawn="1"/>
            </p:nvSpPr>
            <p:spPr>
              <a:xfrm>
                <a:off x="6116304" y="8227170"/>
                <a:ext cx="320040" cy="3200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40" name="Oval 139">
              <a:extLst>
                <a:ext uri="{FF2B5EF4-FFF2-40B4-BE49-F238E27FC236}">
                  <a16:creationId xmlns:a16="http://schemas.microsoft.com/office/drawing/2014/main" id="{2264E16F-857A-4567-9C09-01F8BA03FE22}"/>
                </a:ext>
              </a:extLst>
            </p:cNvPr>
            <p:cNvSpPr/>
            <p:nvPr userDrawn="1"/>
          </p:nvSpPr>
          <p:spPr>
            <a:xfrm>
              <a:off x="6184884" y="8295750"/>
              <a:ext cx="182880" cy="1828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38" name="Freeform: Shape 37">
            <a:extLst>
              <a:ext uri="{FF2B5EF4-FFF2-40B4-BE49-F238E27FC236}">
                <a16:creationId xmlns:a16="http://schemas.microsoft.com/office/drawing/2014/main" id="{73657794-F7A3-4030-9C54-38517D2C6C61}"/>
              </a:ext>
            </a:extLst>
          </p:cNvPr>
          <p:cNvSpPr/>
          <p:nvPr userDrawn="1"/>
        </p:nvSpPr>
        <p:spPr>
          <a:xfrm>
            <a:off x="0" y="2025665"/>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Rectangle 38">
            <a:extLst>
              <a:ext uri="{FF2B5EF4-FFF2-40B4-BE49-F238E27FC236}">
                <a16:creationId xmlns:a16="http://schemas.microsoft.com/office/drawing/2014/main" id="{EA65556A-38A5-4BA5-9A40-33F02F960B1E}"/>
              </a:ext>
            </a:extLst>
          </p:cNvPr>
          <p:cNvSpPr/>
          <p:nvPr userDrawn="1"/>
        </p:nvSpPr>
        <p:spPr>
          <a:xfrm>
            <a:off x="2033943"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02996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6101628" y="4053385"/>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068239"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4220"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4058754"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rot="5400000">
            <a:off x="4074136"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2031592"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2034619"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2537077"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4058844"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ate Placeholder 3">
            <a:extLst>
              <a:ext uri="{FF2B5EF4-FFF2-40B4-BE49-F238E27FC236}">
                <a16:creationId xmlns:a16="http://schemas.microsoft.com/office/drawing/2014/main" id="{2837477B-3D20-4982-86AF-91100FE408D3}"/>
              </a:ext>
            </a:extLst>
          </p:cNvPr>
          <p:cNvSpPr>
            <a:spLocks noGrp="1"/>
          </p:cNvSpPr>
          <p:nvPr>
            <p:ph type="dt" sz="half" idx="10"/>
          </p:nvPr>
        </p:nvSpPr>
        <p:spPr>
          <a:xfrm>
            <a:off x="7519822" y="6353175"/>
            <a:ext cx="1097280" cy="365125"/>
          </a:xfrm>
        </p:spPr>
        <p:txBody>
          <a:bodyPr/>
          <a:lstStyle>
            <a:lvl1pPr>
              <a:defRPr>
                <a:solidFill>
                  <a:schemeClr val="bg1"/>
                </a:solidFill>
              </a:defRPr>
            </a:lvl1pPr>
          </a:lstStyle>
          <a:p>
            <a:r>
              <a:rPr lang="en-US"/>
              <a:t>20XX</a:t>
            </a:r>
          </a:p>
        </p:txBody>
      </p:sp>
      <p:sp>
        <p:nvSpPr>
          <p:cNvPr id="193" name="Footer Placeholder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a:t>Pitch deck title</a:t>
            </a:r>
          </a:p>
        </p:txBody>
      </p:sp>
      <p:sp>
        <p:nvSpPr>
          <p:cNvPr id="194" name="Slide Number Placeholder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
        <p:nvSpPr>
          <p:cNvPr id="75" name="Oval 74">
            <a:extLst>
              <a:ext uri="{FF2B5EF4-FFF2-40B4-BE49-F238E27FC236}">
                <a16:creationId xmlns:a16="http://schemas.microsoft.com/office/drawing/2014/main" id="{BCF3BD55-FF25-4CA9-8016-81AEB8AA43E8}"/>
              </a:ext>
            </a:extLst>
          </p:cNvPr>
          <p:cNvSpPr/>
          <p:nvPr userDrawn="1"/>
        </p:nvSpPr>
        <p:spPr>
          <a:xfrm>
            <a:off x="5868264"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DE09EA6C-7AC2-47BE-95B8-4D3412867BA5}"/>
              </a:ext>
            </a:extLst>
          </p:cNvPr>
          <p:cNvCxnSpPr>
            <a:cxnSpLocks/>
            <a:stCxn id="38" idx="4"/>
          </p:cNvCxnSpPr>
          <p:nvPr userDrawn="1"/>
        </p:nvCxnSpPr>
        <p:spPr>
          <a:xfrm flipV="1">
            <a:off x="0" y="1991841"/>
            <a:ext cx="5931799"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70521"/>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5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layout with icons">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2"/>
            <a:ext cx="9725026" cy="1325880"/>
          </a:xfrm>
        </p:spPr>
        <p:txBody>
          <a:bodyPr anchor="t" anchorCtr="0"/>
          <a:lstStyle>
            <a:lvl1pPr>
              <a:defRPr cap="all" baseline="0">
                <a:solidFill>
                  <a:schemeClr val="accent1"/>
                </a:solidFill>
              </a:defRPr>
            </a:lvl1pPr>
          </a:lstStyle>
          <a:p>
            <a:r>
              <a:rPr lang="en-US"/>
              <a:t>CLICK TO ADD TITLE</a:t>
            </a:r>
          </a:p>
        </p:txBody>
      </p:sp>
      <p:sp>
        <p:nvSpPr>
          <p:cNvPr id="60" name="Online Image Placeholder 59">
            <a:extLst>
              <a:ext uri="{FF2B5EF4-FFF2-40B4-BE49-F238E27FC236}">
                <a16:creationId xmlns:a16="http://schemas.microsoft.com/office/drawing/2014/main" id="{F2FF0A87-B95D-4E75-86C6-E701CBFD4305}"/>
              </a:ext>
            </a:extLst>
          </p:cNvPr>
          <p:cNvSpPr>
            <a:spLocks noGrp="1"/>
          </p:cNvSpPr>
          <p:nvPr>
            <p:ph type="clipArt" sz="quarter" idx="18"/>
          </p:nvPr>
        </p:nvSpPr>
        <p:spPr>
          <a:xfrm>
            <a:off x="2469641" y="2184400"/>
            <a:ext cx="914400" cy="914400"/>
          </a:xfrm>
        </p:spPr>
        <p:txBody>
          <a:bodyPr>
            <a:normAutofit/>
          </a:bodyPr>
          <a:lstStyle>
            <a:lvl1pPr>
              <a:defRPr sz="1200"/>
            </a:lvl1pPr>
          </a:lstStyle>
          <a:p>
            <a:r>
              <a:rPr lang="en-US"/>
              <a:t>Click icon to add online image</a:t>
            </a:r>
          </a:p>
        </p:txBody>
      </p:sp>
      <p:sp>
        <p:nvSpPr>
          <p:cNvPr id="61" name="Online Image Placeholder 59">
            <a:extLst>
              <a:ext uri="{FF2B5EF4-FFF2-40B4-BE49-F238E27FC236}">
                <a16:creationId xmlns:a16="http://schemas.microsoft.com/office/drawing/2014/main" id="{EFF0D2F8-0092-4566-A98C-DE7F11F1CC35}"/>
              </a:ext>
            </a:extLst>
          </p:cNvPr>
          <p:cNvSpPr>
            <a:spLocks noGrp="1"/>
          </p:cNvSpPr>
          <p:nvPr>
            <p:ph type="clipArt" sz="quarter" idx="19"/>
          </p:nvPr>
        </p:nvSpPr>
        <p:spPr>
          <a:xfrm>
            <a:off x="5960930" y="2184654"/>
            <a:ext cx="914400" cy="914400"/>
          </a:xfrm>
        </p:spPr>
        <p:txBody>
          <a:bodyPr>
            <a:normAutofit/>
          </a:bodyPr>
          <a:lstStyle>
            <a:lvl1pPr>
              <a:defRPr sz="1200"/>
            </a:lvl1pPr>
          </a:lstStyle>
          <a:p>
            <a:r>
              <a:rPr lang="en-US"/>
              <a:t>Click icon to add online image</a:t>
            </a:r>
          </a:p>
        </p:txBody>
      </p:sp>
      <p:sp>
        <p:nvSpPr>
          <p:cNvPr id="62" name="Online Image Placeholder 59">
            <a:extLst>
              <a:ext uri="{FF2B5EF4-FFF2-40B4-BE49-F238E27FC236}">
                <a16:creationId xmlns:a16="http://schemas.microsoft.com/office/drawing/2014/main" id="{C673B15F-D120-4C48-8834-4E87C6CCDE2C}"/>
              </a:ext>
            </a:extLst>
          </p:cNvPr>
          <p:cNvSpPr>
            <a:spLocks noGrp="1"/>
          </p:cNvSpPr>
          <p:nvPr>
            <p:ph type="clipArt" sz="quarter" idx="20"/>
          </p:nvPr>
        </p:nvSpPr>
        <p:spPr>
          <a:xfrm>
            <a:off x="9439445" y="2184400"/>
            <a:ext cx="914400" cy="914400"/>
          </a:xfrm>
        </p:spPr>
        <p:txBody>
          <a:bodyPr>
            <a:normAutofit/>
          </a:bodyPr>
          <a:lstStyle>
            <a:lvl1pPr>
              <a:defRPr sz="1200"/>
            </a:lvl1pPr>
          </a:lstStyle>
          <a:p>
            <a:r>
              <a:rPr lang="en-US"/>
              <a:t>Click icon to add online image</a:t>
            </a:r>
          </a:p>
        </p:txBody>
      </p:sp>
      <p:sp>
        <p:nvSpPr>
          <p:cNvPr id="17" name="Text Placeholder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1555241" y="3366741"/>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SUBTITLE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1555241" y="3901419"/>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D13E526C-A314-4221-BF6F-A27491DFB8F8}"/>
              </a:ext>
            </a:extLst>
          </p:cNvPr>
          <p:cNvSpPr>
            <a:spLocks noGrp="1"/>
          </p:cNvSpPr>
          <p:nvPr>
            <p:ph type="body" idx="15" hasCustomPrompt="1"/>
          </p:nvPr>
        </p:nvSpPr>
        <p:spPr>
          <a:xfrm>
            <a:off x="5046530" y="3359890"/>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SUBTITLE</a:t>
            </a:r>
          </a:p>
        </p:txBody>
      </p:sp>
      <p:sp>
        <p:nvSpPr>
          <p:cNvPr id="16" name="Content Placeholder 2">
            <a:extLst>
              <a:ext uri="{FF2B5EF4-FFF2-40B4-BE49-F238E27FC236}">
                <a16:creationId xmlns:a16="http://schemas.microsoft.com/office/drawing/2014/main" id="{F8BF0048-EF4E-483F-8467-041ED0818280}"/>
              </a:ext>
            </a:extLst>
          </p:cNvPr>
          <p:cNvSpPr>
            <a:spLocks noGrp="1"/>
          </p:cNvSpPr>
          <p:nvPr>
            <p:ph sz="half" idx="14"/>
          </p:nvPr>
        </p:nvSpPr>
        <p:spPr>
          <a:xfrm>
            <a:off x="5046530" y="3894568"/>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8525045" y="3364836"/>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SUBTITLE</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8525045" y="3901419"/>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4F4AB913-E6BC-42AA-956F-BE8B54570B15}"/>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3" name="Rectangle 12">
              <a:extLst>
                <a:ext uri="{FF2B5EF4-FFF2-40B4-BE49-F238E27FC236}">
                  <a16:creationId xmlns:a16="http://schemas.microsoft.com/office/drawing/2014/main" id="{39C870B4-B099-4311-A8C7-2C72CD4D74E5}"/>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0BFE83D-371B-498A-B5E9-347973288684}"/>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9866C73-B970-43C4-A474-D1203C4A3343}"/>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C0C1F8BB-C13B-4B90-91D2-C95CB1363F0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23" name="Rectangle 22">
              <a:extLst>
                <a:ext uri="{FF2B5EF4-FFF2-40B4-BE49-F238E27FC236}">
                  <a16:creationId xmlns:a16="http://schemas.microsoft.com/office/drawing/2014/main" id="{266F531E-E93E-4E5C-9674-1B9C610CDF5F}"/>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3AD939-EB0C-4B1E-9A4E-04D6BE504D40}"/>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3" name="Graphic 52">
              <a:extLst>
                <a:ext uri="{FF2B5EF4-FFF2-40B4-BE49-F238E27FC236}">
                  <a16:creationId xmlns:a16="http://schemas.microsoft.com/office/drawing/2014/main" id="{0C939296-0EC5-4504-B10B-2AA1A2F60A91}"/>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400000">
              <a:off x="-457200" y="5380762"/>
              <a:ext cx="1828800" cy="914400"/>
            </a:xfrm>
            <a:prstGeom prst="rect">
              <a:avLst/>
            </a:prstGeom>
          </p:spPr>
        </p:pic>
      </p:grpSp>
      <p:sp>
        <p:nvSpPr>
          <p:cNvPr id="63" name="Date Placeholder 3">
            <a:extLst>
              <a:ext uri="{FF2B5EF4-FFF2-40B4-BE49-F238E27FC236}">
                <a16:creationId xmlns:a16="http://schemas.microsoft.com/office/drawing/2014/main" id="{834AD064-B2F1-4462-89CD-E6E2F6B06EA2}"/>
              </a:ext>
            </a:extLst>
          </p:cNvPr>
          <p:cNvSpPr>
            <a:spLocks noGrp="1"/>
          </p:cNvSpPr>
          <p:nvPr>
            <p:ph type="dt" sz="half" idx="10"/>
          </p:nvPr>
        </p:nvSpPr>
        <p:spPr>
          <a:xfrm>
            <a:off x="1554480" y="6353175"/>
            <a:ext cx="1097280" cy="365125"/>
          </a:xfrm>
        </p:spPr>
        <p:txBody>
          <a:bodyPr/>
          <a:lstStyle>
            <a:lvl1pPr>
              <a:defRPr>
                <a:solidFill>
                  <a:schemeClr val="tx1">
                    <a:lumMod val="75000"/>
                    <a:lumOff val="25000"/>
                  </a:schemeClr>
                </a:solidFill>
              </a:defRPr>
            </a:lvl1pPr>
          </a:lstStyle>
          <a:p>
            <a:r>
              <a:rPr lang="en-US"/>
              <a:t>20XX</a:t>
            </a:r>
          </a:p>
        </p:txBody>
      </p:sp>
      <p:sp>
        <p:nvSpPr>
          <p:cNvPr id="64" name="Footer Placeholder 4">
            <a:extLst>
              <a:ext uri="{FF2B5EF4-FFF2-40B4-BE49-F238E27FC236}">
                <a16:creationId xmlns:a16="http://schemas.microsoft.com/office/drawing/2014/main" id="{201E0480-817D-41A9-8CC8-A0AFF1B9B41C}"/>
              </a:ext>
            </a:extLst>
          </p:cNvPr>
          <p:cNvSpPr>
            <a:spLocks noGrp="1"/>
          </p:cNvSpPr>
          <p:nvPr>
            <p:ph type="ftr" sz="quarter" idx="11"/>
          </p:nvPr>
        </p:nvSpPr>
        <p:spPr>
          <a:xfrm>
            <a:off x="5744527" y="6350000"/>
            <a:ext cx="2286000" cy="365125"/>
          </a:xfrm>
        </p:spPr>
        <p:txBody>
          <a:bodyPr/>
          <a:lstStyle>
            <a:lvl1pPr>
              <a:defRPr>
                <a:solidFill>
                  <a:schemeClr val="tx1">
                    <a:lumMod val="75000"/>
                    <a:lumOff val="25000"/>
                  </a:schemeClr>
                </a:solidFill>
              </a:defRPr>
            </a:lvl1pPr>
          </a:lstStyle>
          <a:p>
            <a:r>
              <a:rPr lang="en-US"/>
              <a:t>Pitch deck title</a:t>
            </a:r>
          </a:p>
        </p:txBody>
      </p:sp>
      <p:sp>
        <p:nvSpPr>
          <p:cNvPr id="65" name="Slide Number Placeholder 5">
            <a:extLst>
              <a:ext uri="{FF2B5EF4-FFF2-40B4-BE49-F238E27FC236}">
                <a16:creationId xmlns:a16="http://schemas.microsoft.com/office/drawing/2014/main" id="{01D21600-5A92-452F-96FB-F6BC365A44BB}"/>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4031323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verview">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044952" y="898524"/>
            <a:ext cx="8232648" cy="1325880"/>
          </a:xfrm>
        </p:spPr>
        <p:txBody>
          <a:bodyPr anchor="t" anchorCtr="0"/>
          <a:lstStyle>
            <a:lvl1pPr>
              <a:defRPr cap="all" baseline="0">
                <a:solidFill>
                  <a:schemeClr val="accent1"/>
                </a:solidFill>
              </a:defRPr>
            </a:lvl1pPr>
          </a:lstStyle>
          <a:p>
            <a:r>
              <a:rPr lang="en-US"/>
              <a:t>CLICK TO ADD TITLE</a:t>
            </a:r>
          </a:p>
        </p:txBody>
      </p:sp>
      <p:grpSp>
        <p:nvGrpSpPr>
          <p:cNvPr id="3" name="Group 2">
            <a:extLst>
              <a:ext uri="{FF2B5EF4-FFF2-40B4-BE49-F238E27FC236}">
                <a16:creationId xmlns:a16="http://schemas.microsoft.com/office/drawing/2014/main" id="{11529D7C-E220-400B-93DB-76E3FF912E01}"/>
              </a:ext>
              <a:ext uri="{C183D7F6-B498-43B3-948B-1728B52AA6E4}">
                <adec:decorative xmlns:adec="http://schemas.microsoft.com/office/drawing/2017/decorative" val="1"/>
              </a:ext>
            </a:extLst>
          </p:cNvPr>
          <p:cNvGrpSpPr/>
          <p:nvPr userDrawn="1"/>
        </p:nvGrpSpPr>
        <p:grpSpPr>
          <a:xfrm>
            <a:off x="0" y="0"/>
            <a:ext cx="2160614" cy="6858000"/>
            <a:chOff x="0" y="0"/>
            <a:chExt cx="2160614" cy="6858000"/>
          </a:xfrm>
        </p:grpSpPr>
        <p:sp>
          <p:nvSpPr>
            <p:cNvPr id="7" name="Rectangle 6">
              <a:extLst>
                <a:ext uri="{FF2B5EF4-FFF2-40B4-BE49-F238E27FC236}">
                  <a16:creationId xmlns:a16="http://schemas.microsoft.com/office/drawing/2014/main" id="{E557D1F3-8C55-47FE-B39A-86D30F8FFEA1}"/>
                </a:ext>
              </a:extLst>
            </p:cNvPr>
            <p:cNvSpPr/>
            <p:nvPr userDrawn="1"/>
          </p:nvSpPr>
          <p:spPr>
            <a:xfrm>
              <a:off x="0" y="0"/>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0" y="4828032"/>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13172"/>
              <a:ext cx="2029968" cy="2029968"/>
            </a:xfrm>
            <a:prstGeom prst="rect">
              <a:avLst/>
            </a:prstGeom>
          </p:spPr>
        </p:pic>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828032"/>
              <a:ext cx="2029968" cy="2029968"/>
            </a:xfrm>
            <a:prstGeom prst="rect">
              <a:avLst/>
            </a:prstGeom>
          </p:spPr>
        </p:pic>
        <p:sp>
          <p:nvSpPr>
            <p:cNvPr id="39" name="Rectangle 38">
              <a:extLst>
                <a:ext uri="{FF2B5EF4-FFF2-40B4-BE49-F238E27FC236}">
                  <a16:creationId xmlns:a16="http://schemas.microsoft.com/office/drawing/2014/main" id="{9837D25D-BADF-40E0-B7F9-1288B53AA656}"/>
                </a:ext>
              </a:extLst>
            </p:cNvPr>
            <p:cNvSpPr/>
            <p:nvPr userDrawn="1"/>
          </p:nvSpPr>
          <p:spPr>
            <a:xfrm flipH="1">
              <a:off x="0" y="1995685"/>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3A847BA4-24DF-47BE-BE28-02415C2A2D3C}"/>
                </a:ext>
              </a:extLst>
            </p:cNvPr>
            <p:cNvGrpSpPr/>
            <p:nvPr userDrawn="1"/>
          </p:nvGrpSpPr>
          <p:grpSpPr>
            <a:xfrm>
              <a:off x="56351" y="206456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0" y="4022308"/>
              <a:ext cx="2033751" cy="8057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0" y="2065206"/>
              <a:ext cx="1014984" cy="192024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3" name="Straight Connector 62">
              <a:extLst>
                <a:ext uri="{FF2B5EF4-FFF2-40B4-BE49-F238E27FC236}">
                  <a16:creationId xmlns:a16="http://schemas.microsoft.com/office/drawing/2014/main" id="{B31C374B-40F2-4B1E-A9D8-6E5C932FF170}"/>
                </a:ext>
              </a:extLst>
            </p:cNvPr>
            <p:cNvCxnSpPr>
              <a:cxnSpLocks/>
              <a:endCxn id="64" idx="6"/>
            </p:cNvCxnSpPr>
            <p:nvPr userDrawn="1"/>
          </p:nvCxnSpPr>
          <p:spPr>
            <a:xfrm>
              <a:off x="0" y="2008397"/>
              <a:ext cx="216061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886294" y="1871237"/>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 Placeholder 2">
            <a:extLst>
              <a:ext uri="{FF2B5EF4-FFF2-40B4-BE49-F238E27FC236}">
                <a16:creationId xmlns:a16="http://schemas.microsoft.com/office/drawing/2014/main" id="{7FB5CF9E-DFF1-49F6-9EF8-EDA1F1E293C7}"/>
              </a:ext>
            </a:extLst>
          </p:cNvPr>
          <p:cNvSpPr>
            <a:spLocks noGrp="1"/>
          </p:cNvSpPr>
          <p:nvPr>
            <p:ph type="body" idx="13" hasCustomPrompt="1"/>
          </p:nvPr>
        </p:nvSpPr>
        <p:spPr>
          <a:xfrm>
            <a:off x="3044952"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SUBTITLE</a:t>
            </a:r>
          </a:p>
        </p:txBody>
      </p:sp>
      <p:sp>
        <p:nvSpPr>
          <p:cNvPr id="4" name="Text Placeholder 3">
            <a:extLst>
              <a:ext uri="{FF2B5EF4-FFF2-40B4-BE49-F238E27FC236}">
                <a16:creationId xmlns:a16="http://schemas.microsoft.com/office/drawing/2014/main" id="{5C2828A1-5E2B-4E4E-A1F7-2C356780F547}"/>
              </a:ext>
            </a:extLst>
          </p:cNvPr>
          <p:cNvSpPr>
            <a:spLocks noGrp="1"/>
          </p:cNvSpPr>
          <p:nvPr>
            <p:ph type="body" sz="quarter" idx="16"/>
          </p:nvPr>
        </p:nvSpPr>
        <p:spPr>
          <a:xfrm>
            <a:off x="3048000"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78" name="Text Placeholder 2">
            <a:extLst>
              <a:ext uri="{FF2B5EF4-FFF2-40B4-BE49-F238E27FC236}">
                <a16:creationId xmlns:a16="http://schemas.microsoft.com/office/drawing/2014/main" id="{6B7FC992-8079-42D9-8481-2B5075C195E1}"/>
              </a:ext>
            </a:extLst>
          </p:cNvPr>
          <p:cNvSpPr>
            <a:spLocks noGrp="1"/>
          </p:cNvSpPr>
          <p:nvPr>
            <p:ph type="body" idx="15" hasCustomPrompt="1"/>
          </p:nvPr>
        </p:nvSpPr>
        <p:spPr>
          <a:xfrm>
            <a:off x="5926836"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SUBTITLE</a:t>
            </a:r>
          </a:p>
        </p:txBody>
      </p:sp>
      <p:sp>
        <p:nvSpPr>
          <p:cNvPr id="79" name="Text Placeholder 3">
            <a:extLst>
              <a:ext uri="{FF2B5EF4-FFF2-40B4-BE49-F238E27FC236}">
                <a16:creationId xmlns:a16="http://schemas.microsoft.com/office/drawing/2014/main" id="{7B255ED8-3C11-4BF0-B064-0623B23B0B72}"/>
              </a:ext>
            </a:extLst>
          </p:cNvPr>
          <p:cNvSpPr>
            <a:spLocks noGrp="1"/>
          </p:cNvSpPr>
          <p:nvPr>
            <p:ph type="body" sz="quarter" idx="17"/>
          </p:nvPr>
        </p:nvSpPr>
        <p:spPr>
          <a:xfrm>
            <a:off x="5926836"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68" name="Text Placeholder 4">
            <a:extLst>
              <a:ext uri="{FF2B5EF4-FFF2-40B4-BE49-F238E27FC236}">
                <a16:creationId xmlns:a16="http://schemas.microsoft.com/office/drawing/2014/main" id="{CE356C04-FB22-4541-9D39-D5C0676F66BC}"/>
              </a:ext>
            </a:extLst>
          </p:cNvPr>
          <p:cNvSpPr>
            <a:spLocks noGrp="1"/>
          </p:cNvSpPr>
          <p:nvPr>
            <p:ph type="body" sz="quarter" idx="3" hasCustomPrompt="1"/>
          </p:nvPr>
        </p:nvSpPr>
        <p:spPr>
          <a:xfrm>
            <a:off x="8808720"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SUBTITLE</a:t>
            </a:r>
          </a:p>
        </p:txBody>
      </p:sp>
      <p:sp>
        <p:nvSpPr>
          <p:cNvPr id="81" name="Text Placeholder 3">
            <a:extLst>
              <a:ext uri="{FF2B5EF4-FFF2-40B4-BE49-F238E27FC236}">
                <a16:creationId xmlns:a16="http://schemas.microsoft.com/office/drawing/2014/main" id="{BA0F0565-F3E0-4B3E-A99B-282A6236532C}"/>
              </a:ext>
            </a:extLst>
          </p:cNvPr>
          <p:cNvSpPr>
            <a:spLocks noGrp="1"/>
          </p:cNvSpPr>
          <p:nvPr>
            <p:ph type="body" sz="quarter" idx="18"/>
          </p:nvPr>
        </p:nvSpPr>
        <p:spPr>
          <a:xfrm>
            <a:off x="8808720"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044952" y="6353175"/>
            <a:ext cx="1097280" cy="365125"/>
          </a:xfrm>
        </p:spPr>
        <p:txBody>
          <a:bodyPr/>
          <a:lstStyle>
            <a:lvl1pPr>
              <a:defRPr>
                <a:solidFill>
                  <a:schemeClr val="tx1">
                    <a:lumMod val="75000"/>
                    <a:lumOff val="25000"/>
                  </a:schemeClr>
                </a:solidFill>
              </a:defRPr>
            </a:lvl1pPr>
          </a:lstStyle>
          <a:p>
            <a:r>
              <a:rPr lang="en-US"/>
              <a:t>20XX</a:t>
            </a:r>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489763" y="6350000"/>
            <a:ext cx="2286000" cy="365125"/>
          </a:xfrm>
        </p:spPr>
        <p:txBody>
          <a:bodyPr/>
          <a:lstStyle>
            <a:lvl1pPr>
              <a:defRPr>
                <a:solidFill>
                  <a:schemeClr val="tx1">
                    <a:lumMod val="75000"/>
                    <a:lumOff val="25000"/>
                  </a:schemeClr>
                </a:solidFill>
              </a:defRPr>
            </a:lvl1pPr>
          </a:lstStyle>
          <a:p>
            <a:r>
              <a:rPr lang="en-US"/>
              <a:t>Pitch deck title</a:t>
            </a:r>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24761049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20XX</a:t>
            </a: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Pitch deck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91" r:id="rId3"/>
    <p:sldLayoutId id="2147483677" r:id="rId4"/>
    <p:sldLayoutId id="2147483679" r:id="rId5"/>
    <p:sldLayoutId id="2147483678" r:id="rId6"/>
    <p:sldLayoutId id="2147483681" r:id="rId7"/>
    <p:sldLayoutId id="2147483680" r:id="rId8"/>
    <p:sldLayoutId id="2147483694" r:id="rId9"/>
    <p:sldLayoutId id="2147483685" r:id="rId10"/>
    <p:sldLayoutId id="2147483697" r:id="rId11"/>
    <p:sldLayoutId id="2147483687" r:id="rId12"/>
    <p:sldLayoutId id="2147483684" r:id="rId13"/>
    <p:sldLayoutId id="2147483698" r:id="rId14"/>
    <p:sldLayoutId id="2147483676" r:id="rId15"/>
    <p:sldLayoutId id="2147483671" r:id="rId16"/>
    <p:sldLayoutId id="2147483670" r:id="rId17"/>
    <p:sldLayoutId id="2147483683" r:id="rId18"/>
    <p:sldLayoutId id="2147483696" r:id="rId19"/>
    <p:sldLayoutId id="2147483672" r:id="rId20"/>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5ACBF0"/>
          </p15:clr>
        </p15:guide>
        <p15:guide id="2" pos="1920" userDrawn="1">
          <p15:clr>
            <a:srgbClr val="F26B43"/>
          </p15:clr>
        </p15:guide>
        <p15:guide id="3" pos="5760" userDrawn="1">
          <p15:clr>
            <a:srgbClr val="F26B43"/>
          </p15:clr>
        </p15:guide>
        <p15:guide id="4" orient="horz" pos="2160" userDrawn="1">
          <p15:clr>
            <a:srgbClr val="F26B43"/>
          </p15:clr>
        </p15:guide>
        <p15:guide id="5" pos="1272" userDrawn="1">
          <p15:clr>
            <a:srgbClr val="9FCC3B"/>
          </p15:clr>
        </p15:guide>
        <p15:guide id="6" pos="2544" userDrawn="1">
          <p15:clr>
            <a:srgbClr val="9FCC3B"/>
          </p15:clr>
        </p15:guide>
        <p15:guide id="7" pos="5112" userDrawn="1">
          <p15:clr>
            <a:srgbClr val="9FCC3B"/>
          </p15:clr>
        </p15:guide>
        <p15:guide id="8" pos="6408" userDrawn="1">
          <p15:clr>
            <a:srgbClr val="9FCC3B"/>
          </p15:clr>
        </p15:guide>
        <p15:guide id="9" pos="3940" userDrawn="1">
          <p15:clr>
            <a:srgbClr val="F26B43"/>
          </p15:clr>
        </p15:guide>
        <p15:guide id="10" pos="710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go&#10;&#10;Description automatically generated">
            <a:extLst>
              <a:ext uri="{FF2B5EF4-FFF2-40B4-BE49-F238E27FC236}">
                <a16:creationId xmlns:a16="http://schemas.microsoft.com/office/drawing/2014/main" id="{57A2DC7A-2067-C85C-8CAE-99A97029241C}"/>
              </a:ext>
            </a:extLst>
          </p:cNvPr>
          <p:cNvPicPr>
            <a:picLocks noChangeAspect="1"/>
          </p:cNvPicPr>
          <p:nvPr/>
        </p:nvPicPr>
        <p:blipFill>
          <a:blip r:embed="rId3"/>
          <a:stretch>
            <a:fillRect/>
          </a:stretch>
        </p:blipFill>
        <p:spPr>
          <a:xfrm>
            <a:off x="408284" y="5097077"/>
            <a:ext cx="1281289" cy="1371600"/>
          </a:xfrm>
          <a:prstGeom prst="rect">
            <a:avLst/>
          </a:prstGeom>
        </p:spPr>
      </p:pic>
      <p:sp>
        <p:nvSpPr>
          <p:cNvPr id="2" name="TextBox 1">
            <a:extLst>
              <a:ext uri="{FF2B5EF4-FFF2-40B4-BE49-F238E27FC236}">
                <a16:creationId xmlns:a16="http://schemas.microsoft.com/office/drawing/2014/main" id="{5F9B47FA-194C-9C18-C597-1471D0CBA9A2}"/>
              </a:ext>
            </a:extLst>
          </p:cNvPr>
          <p:cNvSpPr txBox="1"/>
          <p:nvPr/>
        </p:nvSpPr>
        <p:spPr>
          <a:xfrm>
            <a:off x="2698376" y="950258"/>
            <a:ext cx="7709648" cy="2308324"/>
          </a:xfrm>
          <a:prstGeom prst="rect">
            <a:avLst/>
          </a:prstGeom>
          <a:noFill/>
        </p:spPr>
        <p:txBody>
          <a:bodyPr wrap="square" rtlCol="0">
            <a:spAutoFit/>
          </a:bodyPr>
          <a:lstStyle/>
          <a:p>
            <a:pPr algn="ctr"/>
            <a:r>
              <a:rPr lang="en-US" sz="4800" b="1" dirty="0">
                <a:solidFill>
                  <a:schemeClr val="accent1"/>
                </a:solidFill>
              </a:rPr>
              <a:t>Mortgage Interest Differential Payments (MID)</a:t>
            </a:r>
          </a:p>
        </p:txBody>
      </p:sp>
      <p:sp>
        <p:nvSpPr>
          <p:cNvPr id="3" name="TextBox 2">
            <a:extLst>
              <a:ext uri="{FF2B5EF4-FFF2-40B4-BE49-F238E27FC236}">
                <a16:creationId xmlns:a16="http://schemas.microsoft.com/office/drawing/2014/main" id="{0B9F82D9-10E6-11A6-5162-84BC62064BDD}"/>
              </a:ext>
            </a:extLst>
          </p:cNvPr>
          <p:cNvSpPr txBox="1"/>
          <p:nvPr/>
        </p:nvSpPr>
        <p:spPr>
          <a:xfrm>
            <a:off x="4204447" y="3598062"/>
            <a:ext cx="4697505" cy="1323439"/>
          </a:xfrm>
          <a:prstGeom prst="rect">
            <a:avLst/>
          </a:prstGeom>
          <a:noFill/>
        </p:spPr>
        <p:txBody>
          <a:bodyPr wrap="square" rtlCol="0">
            <a:spAutoFit/>
          </a:bodyPr>
          <a:lstStyle/>
          <a:p>
            <a:pPr algn="ctr"/>
            <a:r>
              <a:rPr lang="en-US" sz="4000" b="1" dirty="0"/>
              <a:t>Rising Interest Rates</a:t>
            </a:r>
          </a:p>
        </p:txBody>
      </p:sp>
    </p:spTree>
    <p:extLst>
      <p:ext uri="{BB962C8B-B14F-4D97-AF65-F5344CB8AC3E}">
        <p14:creationId xmlns:p14="http://schemas.microsoft.com/office/powerpoint/2010/main" val="167207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go&#10;&#10;Description automatically generated">
            <a:extLst>
              <a:ext uri="{FF2B5EF4-FFF2-40B4-BE49-F238E27FC236}">
                <a16:creationId xmlns:a16="http://schemas.microsoft.com/office/drawing/2014/main" id="{57A2DC7A-2067-C85C-8CAE-99A97029241C}"/>
              </a:ext>
            </a:extLst>
          </p:cNvPr>
          <p:cNvPicPr>
            <a:picLocks noChangeAspect="1"/>
          </p:cNvPicPr>
          <p:nvPr/>
        </p:nvPicPr>
        <p:blipFill>
          <a:blip r:embed="rId3"/>
          <a:stretch>
            <a:fillRect/>
          </a:stretch>
        </p:blipFill>
        <p:spPr>
          <a:xfrm>
            <a:off x="408284" y="5097077"/>
            <a:ext cx="1281289" cy="1371600"/>
          </a:xfrm>
          <a:prstGeom prst="rect">
            <a:avLst/>
          </a:prstGeom>
        </p:spPr>
      </p:pic>
      <p:sp>
        <p:nvSpPr>
          <p:cNvPr id="2" name="TextBox 1">
            <a:extLst>
              <a:ext uri="{FF2B5EF4-FFF2-40B4-BE49-F238E27FC236}">
                <a16:creationId xmlns:a16="http://schemas.microsoft.com/office/drawing/2014/main" id="{5F9B47FA-194C-9C18-C597-1471D0CBA9A2}"/>
              </a:ext>
            </a:extLst>
          </p:cNvPr>
          <p:cNvSpPr txBox="1"/>
          <p:nvPr/>
        </p:nvSpPr>
        <p:spPr>
          <a:xfrm>
            <a:off x="2698375" y="986117"/>
            <a:ext cx="7709648" cy="830997"/>
          </a:xfrm>
          <a:prstGeom prst="rect">
            <a:avLst/>
          </a:prstGeom>
          <a:noFill/>
        </p:spPr>
        <p:txBody>
          <a:bodyPr wrap="square" rtlCol="0">
            <a:spAutoFit/>
          </a:bodyPr>
          <a:lstStyle/>
          <a:p>
            <a:pPr algn="ctr"/>
            <a:r>
              <a:rPr lang="en-US" sz="4800" b="1" dirty="0">
                <a:solidFill>
                  <a:schemeClr val="accent1"/>
                </a:solidFill>
              </a:rPr>
              <a:t>Project Impacts</a:t>
            </a:r>
          </a:p>
        </p:txBody>
      </p:sp>
      <p:sp>
        <p:nvSpPr>
          <p:cNvPr id="3" name="TextBox 2">
            <a:extLst>
              <a:ext uri="{FF2B5EF4-FFF2-40B4-BE49-F238E27FC236}">
                <a16:creationId xmlns:a16="http://schemas.microsoft.com/office/drawing/2014/main" id="{0B9F82D9-10E6-11A6-5162-84BC62064BDD}"/>
              </a:ext>
            </a:extLst>
          </p:cNvPr>
          <p:cNvSpPr txBox="1"/>
          <p:nvPr/>
        </p:nvSpPr>
        <p:spPr>
          <a:xfrm>
            <a:off x="2042831" y="2420470"/>
            <a:ext cx="10014698" cy="3170099"/>
          </a:xfrm>
          <a:prstGeom prst="rect">
            <a:avLst/>
          </a:prstGeom>
          <a:noFill/>
        </p:spPr>
        <p:txBody>
          <a:bodyPr wrap="square" rtlCol="0">
            <a:spAutoFit/>
          </a:bodyPr>
          <a:lstStyle/>
          <a:p>
            <a:pPr marL="571500" indent="-571500">
              <a:buFont typeface="Arial" panose="020B0604020202020204" pitchFamily="34" charset="0"/>
              <a:buChar char="•"/>
            </a:pPr>
            <a:r>
              <a:rPr lang="en-US" sz="4000" b="1" dirty="0"/>
              <a:t>Budget</a:t>
            </a:r>
          </a:p>
          <a:p>
            <a:pPr marL="571500" indent="-571500">
              <a:buFont typeface="Arial" panose="020B0604020202020204" pitchFamily="34" charset="0"/>
              <a:buChar char="•"/>
            </a:pPr>
            <a:endParaRPr lang="en-US" sz="4000" b="1" dirty="0"/>
          </a:p>
          <a:p>
            <a:pPr marL="571500" indent="-571500">
              <a:buFont typeface="Arial" panose="020B0604020202020204" pitchFamily="34" charset="0"/>
              <a:buChar char="•"/>
            </a:pPr>
            <a:r>
              <a:rPr lang="en-US" sz="4000" b="1" dirty="0"/>
              <a:t>Average $40,000</a:t>
            </a:r>
          </a:p>
          <a:p>
            <a:pPr lvl="1"/>
            <a:endParaRPr lang="en-US" sz="4000" b="1" dirty="0"/>
          </a:p>
          <a:p>
            <a:pPr marL="571500" indent="-571500">
              <a:buFont typeface="Arial" panose="020B0604020202020204" pitchFamily="34" charset="0"/>
              <a:buChar char="•"/>
            </a:pPr>
            <a:r>
              <a:rPr lang="en-US" sz="4000" b="1" dirty="0"/>
              <a:t>10 Relocations = </a:t>
            </a:r>
            <a:r>
              <a:rPr lang="en-US" sz="4000" b="1" dirty="0">
                <a:solidFill>
                  <a:srgbClr val="FF0000"/>
                </a:solidFill>
              </a:rPr>
              <a:t>$400,000.00</a:t>
            </a:r>
          </a:p>
        </p:txBody>
      </p:sp>
    </p:spTree>
    <p:extLst>
      <p:ext uri="{BB962C8B-B14F-4D97-AF65-F5344CB8AC3E}">
        <p14:creationId xmlns:p14="http://schemas.microsoft.com/office/powerpoint/2010/main" val="81734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3D7D5-F997-2CDA-44DF-C489F23E68D9}"/>
              </a:ext>
            </a:extLst>
          </p:cNvPr>
          <p:cNvSpPr>
            <a:spLocks noGrp="1"/>
          </p:cNvSpPr>
          <p:nvPr>
            <p:ph type="title"/>
          </p:nvPr>
        </p:nvSpPr>
        <p:spPr>
          <a:xfrm>
            <a:off x="4066244" y="2763182"/>
            <a:ext cx="5705285" cy="1261971"/>
          </a:xfrm>
        </p:spPr>
        <p:txBody>
          <a:bodyPr>
            <a:noAutofit/>
          </a:bodyPr>
          <a:lstStyle/>
          <a:p>
            <a:r>
              <a:rPr lang="en-US" sz="6600" dirty="0"/>
              <a:t>QUESTIONS?</a:t>
            </a:r>
          </a:p>
        </p:txBody>
      </p:sp>
      <p:sp>
        <p:nvSpPr>
          <p:cNvPr id="11" name="Slide Number Placeholder 10">
            <a:extLst>
              <a:ext uri="{FF2B5EF4-FFF2-40B4-BE49-F238E27FC236}">
                <a16:creationId xmlns:a16="http://schemas.microsoft.com/office/drawing/2014/main" id="{070EBFB7-D4ED-79C7-3818-7A1A713A2603}"/>
              </a:ext>
            </a:extLst>
          </p:cNvPr>
          <p:cNvSpPr>
            <a:spLocks noGrp="1"/>
          </p:cNvSpPr>
          <p:nvPr>
            <p:ph type="sldNum" sz="quarter" idx="12"/>
          </p:nvPr>
        </p:nvSpPr>
        <p:spPr/>
        <p:txBody>
          <a:bodyPr/>
          <a:lstStyle/>
          <a:p>
            <a:fld id="{B5CEABB6-07DC-46E8-9B57-56EC44A396E5}" type="slidenum">
              <a:rPr lang="en-US" smtClean="0"/>
              <a:pPr/>
              <a:t>11</a:t>
            </a:fld>
            <a:endParaRPr lang="en-US"/>
          </a:p>
        </p:txBody>
      </p:sp>
    </p:spTree>
    <p:extLst>
      <p:ext uri="{BB962C8B-B14F-4D97-AF65-F5344CB8AC3E}">
        <p14:creationId xmlns:p14="http://schemas.microsoft.com/office/powerpoint/2010/main" val="2583068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go&#10;&#10;Description automatically generated">
            <a:extLst>
              <a:ext uri="{FF2B5EF4-FFF2-40B4-BE49-F238E27FC236}">
                <a16:creationId xmlns:a16="http://schemas.microsoft.com/office/drawing/2014/main" id="{57A2DC7A-2067-C85C-8CAE-99A97029241C}"/>
              </a:ext>
            </a:extLst>
          </p:cNvPr>
          <p:cNvPicPr>
            <a:picLocks noChangeAspect="1"/>
          </p:cNvPicPr>
          <p:nvPr/>
        </p:nvPicPr>
        <p:blipFill>
          <a:blip r:embed="rId2"/>
          <a:stretch>
            <a:fillRect/>
          </a:stretch>
        </p:blipFill>
        <p:spPr>
          <a:xfrm>
            <a:off x="408284" y="5097077"/>
            <a:ext cx="1281289" cy="1371600"/>
          </a:xfrm>
          <a:prstGeom prst="rect">
            <a:avLst/>
          </a:prstGeom>
        </p:spPr>
      </p:pic>
      <p:sp>
        <p:nvSpPr>
          <p:cNvPr id="2" name="TextBox 1"/>
          <p:cNvSpPr txBox="1"/>
          <p:nvPr/>
        </p:nvSpPr>
        <p:spPr>
          <a:xfrm>
            <a:off x="3998976" y="1146048"/>
            <a:ext cx="5681472" cy="3046988"/>
          </a:xfrm>
          <a:prstGeom prst="rect">
            <a:avLst/>
          </a:prstGeom>
          <a:noFill/>
        </p:spPr>
        <p:txBody>
          <a:bodyPr wrap="square" rtlCol="0">
            <a:spAutoFit/>
          </a:bodyPr>
          <a:lstStyle/>
          <a:p>
            <a:pPr algn="ctr"/>
            <a:r>
              <a:rPr lang="en-US" sz="9600" b="1" dirty="0">
                <a:solidFill>
                  <a:schemeClr val="accent1"/>
                </a:solidFill>
              </a:rPr>
              <a:t>Required Notices</a:t>
            </a:r>
          </a:p>
        </p:txBody>
      </p:sp>
    </p:spTree>
    <p:extLst>
      <p:ext uri="{BB962C8B-B14F-4D97-AF65-F5344CB8AC3E}">
        <p14:creationId xmlns:p14="http://schemas.microsoft.com/office/powerpoint/2010/main" val="1280104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go&#10;&#10;Description automatically generated">
            <a:extLst>
              <a:ext uri="{FF2B5EF4-FFF2-40B4-BE49-F238E27FC236}">
                <a16:creationId xmlns:a16="http://schemas.microsoft.com/office/drawing/2014/main" id="{57A2DC7A-2067-C85C-8CAE-99A97029241C}"/>
              </a:ext>
            </a:extLst>
          </p:cNvPr>
          <p:cNvPicPr>
            <a:picLocks noChangeAspect="1"/>
          </p:cNvPicPr>
          <p:nvPr/>
        </p:nvPicPr>
        <p:blipFill>
          <a:blip r:embed="rId2"/>
          <a:stretch>
            <a:fillRect/>
          </a:stretch>
        </p:blipFill>
        <p:spPr>
          <a:xfrm>
            <a:off x="408284" y="5097077"/>
            <a:ext cx="1281289" cy="1371600"/>
          </a:xfrm>
          <a:prstGeom prst="rect">
            <a:avLst/>
          </a:prstGeom>
        </p:spPr>
      </p:pic>
      <p:sp>
        <p:nvSpPr>
          <p:cNvPr id="2" name="TextBox 1"/>
          <p:cNvSpPr txBox="1"/>
          <p:nvPr/>
        </p:nvSpPr>
        <p:spPr>
          <a:xfrm>
            <a:off x="2109216" y="365760"/>
            <a:ext cx="10082784" cy="5016758"/>
          </a:xfrm>
          <a:prstGeom prst="rect">
            <a:avLst/>
          </a:prstGeom>
          <a:noFill/>
        </p:spPr>
        <p:txBody>
          <a:bodyPr wrap="square" rtlCol="0">
            <a:spAutoFit/>
          </a:bodyPr>
          <a:lstStyle/>
          <a:p>
            <a:pPr marL="1143000" indent="-1143000">
              <a:buFont typeface="Arial" panose="020B0604020202020204" pitchFamily="34" charset="0"/>
              <a:buChar char="•"/>
            </a:pPr>
            <a:r>
              <a:rPr lang="en-US" sz="4000" b="1" dirty="0"/>
              <a:t>All notices shall be provided with appropriate translation and counseling.</a:t>
            </a:r>
          </a:p>
          <a:p>
            <a:pPr marL="1143000" indent="-1143000">
              <a:buFont typeface="Arial" panose="020B0604020202020204" pitchFamily="34" charset="0"/>
              <a:buChar char="•"/>
            </a:pPr>
            <a:r>
              <a:rPr lang="en-US" sz="4000" b="1" dirty="0"/>
              <a:t>Agent shall deliver each notice in person.</a:t>
            </a:r>
          </a:p>
          <a:p>
            <a:pPr marL="1143000" indent="-1143000">
              <a:buFont typeface="Arial" panose="020B0604020202020204" pitchFamily="34" charset="0"/>
              <a:buChar char="•"/>
            </a:pPr>
            <a:r>
              <a:rPr lang="en-US" sz="4000" b="1" dirty="0"/>
              <a:t>When not personally delivered, a notice shall be sent by certified mail, return receipt requested.</a:t>
            </a:r>
          </a:p>
        </p:txBody>
      </p:sp>
    </p:spTree>
    <p:extLst>
      <p:ext uri="{BB962C8B-B14F-4D97-AF65-F5344CB8AC3E}">
        <p14:creationId xmlns:p14="http://schemas.microsoft.com/office/powerpoint/2010/main" val="431341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go&#10;&#10;Description automatically generated">
            <a:extLst>
              <a:ext uri="{FF2B5EF4-FFF2-40B4-BE49-F238E27FC236}">
                <a16:creationId xmlns:a16="http://schemas.microsoft.com/office/drawing/2014/main" id="{57A2DC7A-2067-C85C-8CAE-99A97029241C}"/>
              </a:ext>
            </a:extLst>
          </p:cNvPr>
          <p:cNvPicPr>
            <a:picLocks noChangeAspect="1"/>
          </p:cNvPicPr>
          <p:nvPr/>
        </p:nvPicPr>
        <p:blipFill>
          <a:blip r:embed="rId2"/>
          <a:stretch>
            <a:fillRect/>
          </a:stretch>
        </p:blipFill>
        <p:spPr>
          <a:xfrm>
            <a:off x="408284" y="5097077"/>
            <a:ext cx="1281289" cy="1371600"/>
          </a:xfrm>
          <a:prstGeom prst="rect">
            <a:avLst/>
          </a:prstGeom>
        </p:spPr>
      </p:pic>
      <p:sp>
        <p:nvSpPr>
          <p:cNvPr id="3" name="TextBox 2"/>
          <p:cNvSpPr txBox="1"/>
          <p:nvPr/>
        </p:nvSpPr>
        <p:spPr>
          <a:xfrm>
            <a:off x="2852928" y="975360"/>
            <a:ext cx="8339328" cy="830997"/>
          </a:xfrm>
          <a:prstGeom prst="rect">
            <a:avLst/>
          </a:prstGeom>
          <a:noFill/>
        </p:spPr>
        <p:txBody>
          <a:bodyPr wrap="square" rtlCol="0">
            <a:spAutoFit/>
          </a:bodyPr>
          <a:lstStyle/>
          <a:p>
            <a:pPr algn="ctr"/>
            <a:r>
              <a:rPr lang="en-US" sz="4800" dirty="0">
                <a:solidFill>
                  <a:schemeClr val="accent1"/>
                </a:solidFill>
              </a:rPr>
              <a:t>General Relocation Notice</a:t>
            </a:r>
          </a:p>
        </p:txBody>
      </p:sp>
      <p:sp>
        <p:nvSpPr>
          <p:cNvPr id="4" name="TextBox 3"/>
          <p:cNvSpPr txBox="1"/>
          <p:nvPr/>
        </p:nvSpPr>
        <p:spPr>
          <a:xfrm>
            <a:off x="2852928" y="2438399"/>
            <a:ext cx="8875776"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a:t>Issued to all persons scheduled to move</a:t>
            </a:r>
          </a:p>
          <a:p>
            <a:pPr marL="285750" indent="-285750">
              <a:buFont typeface="Arial" panose="020B0604020202020204" pitchFamily="34" charset="0"/>
              <a:buChar char="•"/>
            </a:pPr>
            <a:r>
              <a:rPr lang="en-US" sz="3200" dirty="0"/>
              <a:t>Issued as soon as practical after right of way authorization</a:t>
            </a:r>
          </a:p>
          <a:p>
            <a:pPr marL="285750" indent="-285750">
              <a:buFont typeface="Arial" panose="020B0604020202020204" pitchFamily="34" charset="0"/>
              <a:buChar char="•"/>
            </a:pPr>
            <a:r>
              <a:rPr lang="en-US" sz="3200" dirty="0"/>
              <a:t>Typically issued when worksheet information is being gathered</a:t>
            </a:r>
          </a:p>
          <a:p>
            <a:pPr marL="285750" indent="-285750">
              <a:buFont typeface="Arial" panose="020B0604020202020204" pitchFamily="34" charset="0"/>
              <a:buChar char="•"/>
            </a:pPr>
            <a:r>
              <a:rPr lang="en-US" sz="3200" dirty="0"/>
              <a:t>KYTC’s Relocation Assistance Brochure contains the information required of the General Relocation Notice.</a:t>
            </a:r>
          </a:p>
        </p:txBody>
      </p:sp>
    </p:spTree>
    <p:extLst>
      <p:ext uri="{BB962C8B-B14F-4D97-AF65-F5344CB8AC3E}">
        <p14:creationId xmlns:p14="http://schemas.microsoft.com/office/powerpoint/2010/main" val="2580264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go&#10;&#10;Description automatically generated">
            <a:extLst>
              <a:ext uri="{FF2B5EF4-FFF2-40B4-BE49-F238E27FC236}">
                <a16:creationId xmlns:a16="http://schemas.microsoft.com/office/drawing/2014/main" id="{57A2DC7A-2067-C85C-8CAE-99A97029241C}"/>
              </a:ext>
            </a:extLst>
          </p:cNvPr>
          <p:cNvPicPr>
            <a:picLocks noChangeAspect="1"/>
          </p:cNvPicPr>
          <p:nvPr/>
        </p:nvPicPr>
        <p:blipFill>
          <a:blip r:embed="rId2"/>
          <a:stretch>
            <a:fillRect/>
          </a:stretch>
        </p:blipFill>
        <p:spPr>
          <a:xfrm>
            <a:off x="408284" y="5097077"/>
            <a:ext cx="1281289" cy="1371600"/>
          </a:xfrm>
          <a:prstGeom prst="rect">
            <a:avLst/>
          </a:prstGeom>
        </p:spPr>
      </p:pic>
      <p:sp>
        <p:nvSpPr>
          <p:cNvPr id="3" name="TextBox 2"/>
          <p:cNvSpPr txBox="1"/>
          <p:nvPr/>
        </p:nvSpPr>
        <p:spPr>
          <a:xfrm>
            <a:off x="2852928" y="975360"/>
            <a:ext cx="8339328" cy="1569660"/>
          </a:xfrm>
          <a:prstGeom prst="rect">
            <a:avLst/>
          </a:prstGeom>
          <a:noFill/>
        </p:spPr>
        <p:txBody>
          <a:bodyPr wrap="square" rtlCol="0">
            <a:spAutoFit/>
          </a:bodyPr>
          <a:lstStyle/>
          <a:p>
            <a:pPr algn="ctr"/>
            <a:r>
              <a:rPr lang="en-US" sz="4800" dirty="0">
                <a:solidFill>
                  <a:schemeClr val="accent1"/>
                </a:solidFill>
              </a:rPr>
              <a:t>Notice of Relocation Eligibility/90 Day Notice</a:t>
            </a:r>
          </a:p>
        </p:txBody>
      </p:sp>
      <p:sp>
        <p:nvSpPr>
          <p:cNvPr id="4" name="TextBox 3"/>
          <p:cNvSpPr txBox="1"/>
          <p:nvPr/>
        </p:nvSpPr>
        <p:spPr>
          <a:xfrm>
            <a:off x="2852928" y="2438399"/>
            <a:ext cx="8875776" cy="3539430"/>
          </a:xfrm>
          <a:prstGeom prst="rect">
            <a:avLst/>
          </a:prstGeom>
          <a:noFill/>
        </p:spPr>
        <p:txBody>
          <a:bodyPr wrap="square" rtlCol="0">
            <a:spAutoFit/>
          </a:bodyPr>
          <a:lstStyle/>
          <a:p>
            <a:pPr marL="285750" indent="-28575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Notice of Relocation Eligibility is typically combined with the 90 Day Notice.</a:t>
            </a:r>
          </a:p>
          <a:p>
            <a:pPr marL="457200" indent="-457200">
              <a:buFont typeface="Arial" panose="020B0604020202020204" pitchFamily="34" charset="0"/>
              <a:buChar char="•"/>
            </a:pPr>
            <a:r>
              <a:rPr lang="en-US" sz="3200" dirty="0"/>
              <a:t>Notice is to be issued at:</a:t>
            </a:r>
          </a:p>
          <a:p>
            <a:pPr marL="914400" lvl="1" indent="-457200">
              <a:buFont typeface="Arial" panose="020B0604020202020204" pitchFamily="34" charset="0"/>
              <a:buChar char="•"/>
            </a:pPr>
            <a:r>
              <a:rPr lang="en-US" sz="3200" dirty="0"/>
              <a:t>Issuance of Notice of Intent to Acquire</a:t>
            </a:r>
          </a:p>
          <a:p>
            <a:pPr marL="914400" lvl="1" indent="-457200">
              <a:buFont typeface="Arial" panose="020B0604020202020204" pitchFamily="34" charset="0"/>
              <a:buChar char="•"/>
            </a:pPr>
            <a:r>
              <a:rPr lang="en-US" sz="3200" dirty="0"/>
              <a:t>Initiation of Negotiations</a:t>
            </a:r>
          </a:p>
          <a:p>
            <a:pPr marL="914400" lvl="1" indent="-457200">
              <a:buFont typeface="Arial" panose="020B0604020202020204" pitchFamily="34" charset="0"/>
              <a:buChar char="•"/>
            </a:pPr>
            <a:r>
              <a:rPr lang="en-US" sz="3200" dirty="0"/>
              <a:t>Actual acquisition of the property</a:t>
            </a:r>
          </a:p>
        </p:txBody>
      </p:sp>
    </p:spTree>
    <p:extLst>
      <p:ext uri="{BB962C8B-B14F-4D97-AF65-F5344CB8AC3E}">
        <p14:creationId xmlns:p14="http://schemas.microsoft.com/office/powerpoint/2010/main" val="2781102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go&#10;&#10;Description automatically generated">
            <a:extLst>
              <a:ext uri="{FF2B5EF4-FFF2-40B4-BE49-F238E27FC236}">
                <a16:creationId xmlns:a16="http://schemas.microsoft.com/office/drawing/2014/main" id="{57A2DC7A-2067-C85C-8CAE-99A97029241C}"/>
              </a:ext>
            </a:extLst>
          </p:cNvPr>
          <p:cNvPicPr>
            <a:picLocks noChangeAspect="1"/>
          </p:cNvPicPr>
          <p:nvPr/>
        </p:nvPicPr>
        <p:blipFill>
          <a:blip r:embed="rId2"/>
          <a:stretch>
            <a:fillRect/>
          </a:stretch>
        </p:blipFill>
        <p:spPr>
          <a:xfrm>
            <a:off x="408284" y="5097077"/>
            <a:ext cx="1281289" cy="1371600"/>
          </a:xfrm>
          <a:prstGeom prst="rect">
            <a:avLst/>
          </a:prstGeom>
        </p:spPr>
      </p:pic>
      <p:sp>
        <p:nvSpPr>
          <p:cNvPr id="3" name="TextBox 2"/>
          <p:cNvSpPr txBox="1"/>
          <p:nvPr/>
        </p:nvSpPr>
        <p:spPr>
          <a:xfrm>
            <a:off x="2852928" y="975360"/>
            <a:ext cx="8339328" cy="1200329"/>
          </a:xfrm>
          <a:prstGeom prst="rect">
            <a:avLst/>
          </a:prstGeom>
          <a:noFill/>
        </p:spPr>
        <p:txBody>
          <a:bodyPr wrap="square" rtlCol="0">
            <a:spAutoFit/>
          </a:bodyPr>
          <a:lstStyle/>
          <a:p>
            <a:pPr algn="ctr"/>
            <a:r>
              <a:rPr lang="en-US" sz="3600" b="1" dirty="0">
                <a:solidFill>
                  <a:schemeClr val="accent1"/>
                </a:solidFill>
              </a:rPr>
              <a:t>Timeline for Issuance of Notice of Relocation Eligibility/90 Day Notice </a:t>
            </a:r>
          </a:p>
        </p:txBody>
      </p:sp>
      <p:sp>
        <p:nvSpPr>
          <p:cNvPr id="4" name="TextBox 3"/>
          <p:cNvSpPr txBox="1"/>
          <p:nvPr/>
        </p:nvSpPr>
        <p:spPr>
          <a:xfrm>
            <a:off x="2852928" y="2438399"/>
            <a:ext cx="8875776"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a:t>Owners:  Notice is issued at the initiation of negotiations</a:t>
            </a:r>
          </a:p>
          <a:p>
            <a:pPr marL="285750" indent="-285750">
              <a:buFont typeface="Arial" panose="020B0604020202020204" pitchFamily="34" charset="0"/>
              <a:buChar char="•"/>
            </a:pPr>
            <a:r>
              <a:rPr lang="en-US" sz="3200" dirty="0"/>
              <a:t>Tenants:  Notice is issued no later than 7 working days from the date of initiation of negotiations</a:t>
            </a:r>
          </a:p>
          <a:p>
            <a:pPr marL="285750" indent="-285750">
              <a:buFont typeface="Arial" panose="020B0604020202020204" pitchFamily="34" charset="0"/>
              <a:buChar char="•"/>
            </a:pPr>
            <a:r>
              <a:rPr lang="en-US" sz="3200" dirty="0"/>
              <a:t>Subsequent Occupants:  Notice is issued no later than 7 working days from the date KYTC obtains possession of the property.</a:t>
            </a:r>
          </a:p>
        </p:txBody>
      </p:sp>
    </p:spTree>
    <p:extLst>
      <p:ext uri="{BB962C8B-B14F-4D97-AF65-F5344CB8AC3E}">
        <p14:creationId xmlns:p14="http://schemas.microsoft.com/office/powerpoint/2010/main" val="2203845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go&#10;&#10;Description automatically generated">
            <a:extLst>
              <a:ext uri="{FF2B5EF4-FFF2-40B4-BE49-F238E27FC236}">
                <a16:creationId xmlns:a16="http://schemas.microsoft.com/office/drawing/2014/main" id="{57A2DC7A-2067-C85C-8CAE-99A97029241C}"/>
              </a:ext>
            </a:extLst>
          </p:cNvPr>
          <p:cNvPicPr>
            <a:picLocks noChangeAspect="1"/>
          </p:cNvPicPr>
          <p:nvPr/>
        </p:nvPicPr>
        <p:blipFill>
          <a:blip r:embed="rId2"/>
          <a:stretch>
            <a:fillRect/>
          </a:stretch>
        </p:blipFill>
        <p:spPr>
          <a:xfrm>
            <a:off x="408284" y="5097077"/>
            <a:ext cx="1281289" cy="1371600"/>
          </a:xfrm>
          <a:prstGeom prst="rect">
            <a:avLst/>
          </a:prstGeom>
        </p:spPr>
      </p:pic>
      <p:sp>
        <p:nvSpPr>
          <p:cNvPr id="3" name="TextBox 2"/>
          <p:cNvSpPr txBox="1"/>
          <p:nvPr/>
        </p:nvSpPr>
        <p:spPr>
          <a:xfrm>
            <a:off x="2852928" y="975360"/>
            <a:ext cx="7278624" cy="3785652"/>
          </a:xfrm>
          <a:prstGeom prst="rect">
            <a:avLst/>
          </a:prstGeom>
          <a:noFill/>
        </p:spPr>
        <p:txBody>
          <a:bodyPr wrap="square" rtlCol="0">
            <a:spAutoFit/>
          </a:bodyPr>
          <a:lstStyle/>
          <a:p>
            <a:r>
              <a:rPr lang="en-US" sz="4000" b="1" dirty="0"/>
              <a:t>A 90 Day Notice </a:t>
            </a:r>
            <a:r>
              <a:rPr lang="en-US" sz="4000" b="1" u="sng" dirty="0"/>
              <a:t>CANNOT</a:t>
            </a:r>
            <a:r>
              <a:rPr lang="en-US" sz="4000" b="1" dirty="0"/>
              <a:t> be issued to a person being displaced from a dwelling until at least one comparable replacement dwelling is made available.</a:t>
            </a:r>
          </a:p>
        </p:txBody>
      </p:sp>
    </p:spTree>
    <p:extLst>
      <p:ext uri="{BB962C8B-B14F-4D97-AF65-F5344CB8AC3E}">
        <p14:creationId xmlns:p14="http://schemas.microsoft.com/office/powerpoint/2010/main" val="1034839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go&#10;&#10;Description automatically generated">
            <a:extLst>
              <a:ext uri="{FF2B5EF4-FFF2-40B4-BE49-F238E27FC236}">
                <a16:creationId xmlns:a16="http://schemas.microsoft.com/office/drawing/2014/main" id="{57A2DC7A-2067-C85C-8CAE-99A97029241C}"/>
              </a:ext>
            </a:extLst>
          </p:cNvPr>
          <p:cNvPicPr>
            <a:picLocks noChangeAspect="1"/>
          </p:cNvPicPr>
          <p:nvPr/>
        </p:nvPicPr>
        <p:blipFill>
          <a:blip r:embed="rId2"/>
          <a:stretch>
            <a:fillRect/>
          </a:stretch>
        </p:blipFill>
        <p:spPr>
          <a:xfrm>
            <a:off x="408284" y="5097077"/>
            <a:ext cx="1281289" cy="1371600"/>
          </a:xfrm>
          <a:prstGeom prst="rect">
            <a:avLst/>
          </a:prstGeom>
        </p:spPr>
      </p:pic>
      <p:sp>
        <p:nvSpPr>
          <p:cNvPr id="3" name="TextBox 2"/>
          <p:cNvSpPr txBox="1"/>
          <p:nvPr/>
        </p:nvSpPr>
        <p:spPr>
          <a:xfrm>
            <a:off x="2852928" y="255169"/>
            <a:ext cx="8339328" cy="1200329"/>
          </a:xfrm>
          <a:prstGeom prst="rect">
            <a:avLst/>
          </a:prstGeom>
          <a:noFill/>
        </p:spPr>
        <p:txBody>
          <a:bodyPr wrap="square" rtlCol="0">
            <a:spAutoFit/>
          </a:bodyPr>
          <a:lstStyle/>
          <a:p>
            <a:pPr algn="ctr"/>
            <a:r>
              <a:rPr lang="en-US" sz="3600" dirty="0">
                <a:solidFill>
                  <a:schemeClr val="accent1"/>
                </a:solidFill>
              </a:rPr>
              <a:t>Alternate Procedure for Issuing 90 Day Notice</a:t>
            </a:r>
          </a:p>
        </p:txBody>
      </p:sp>
      <p:sp>
        <p:nvSpPr>
          <p:cNvPr id="4" name="TextBox 3"/>
          <p:cNvSpPr txBox="1"/>
          <p:nvPr/>
        </p:nvSpPr>
        <p:spPr>
          <a:xfrm>
            <a:off x="2852928" y="1586073"/>
            <a:ext cx="8875776" cy="5016758"/>
          </a:xfrm>
          <a:prstGeom prst="rect">
            <a:avLst/>
          </a:prstGeom>
          <a:noFill/>
        </p:spPr>
        <p:txBody>
          <a:bodyPr wrap="square" rtlCol="0">
            <a:spAutoFit/>
          </a:bodyPr>
          <a:lstStyle/>
          <a:p>
            <a:pPr marL="457200" indent="-457200">
              <a:buFont typeface="Arial" panose="020B0604020202020204" pitchFamily="34" charset="0"/>
              <a:buChar char="•"/>
            </a:pPr>
            <a:r>
              <a:rPr lang="en-US" sz="3200" dirty="0"/>
              <a:t>Issued to tenant occupants when there is not sufficient rental replacement housing.</a:t>
            </a:r>
          </a:p>
          <a:p>
            <a:pPr marL="457200" indent="-457200">
              <a:buFont typeface="Arial" panose="020B0604020202020204" pitchFamily="34" charset="0"/>
              <a:buChar char="•"/>
            </a:pPr>
            <a:r>
              <a:rPr lang="en-US" sz="3200" dirty="0"/>
              <a:t>Requires prior approval from Central Office.</a:t>
            </a:r>
          </a:p>
          <a:p>
            <a:pPr marL="457200" indent="-457200">
              <a:buFont typeface="Arial" panose="020B0604020202020204" pitchFamily="34" charset="0"/>
              <a:buChar char="•"/>
            </a:pPr>
            <a:r>
              <a:rPr lang="en-US" sz="3200" dirty="0"/>
              <a:t>Delivered to the tenant occupant within 7 working days of the initiation of negotiations.</a:t>
            </a:r>
          </a:p>
          <a:p>
            <a:pPr marL="457200" indent="-457200">
              <a:buFont typeface="Arial" panose="020B0604020202020204" pitchFamily="34" charset="0"/>
              <a:buChar char="•"/>
            </a:pPr>
            <a:r>
              <a:rPr lang="en-US" sz="3200" dirty="0"/>
              <a:t>Includes an explanation of all services and payments the occupant is eligible to receive.</a:t>
            </a:r>
          </a:p>
          <a:p>
            <a:pPr marL="457200" indent="-457200">
              <a:buFont typeface="Arial" panose="020B0604020202020204" pitchFamily="34" charset="0"/>
              <a:buChar char="•"/>
            </a:pPr>
            <a:r>
              <a:rPr lang="en-US" sz="3200" dirty="0"/>
              <a:t>Does not include a 90 Day Notice</a:t>
            </a:r>
          </a:p>
        </p:txBody>
      </p:sp>
    </p:spTree>
    <p:extLst>
      <p:ext uri="{BB962C8B-B14F-4D97-AF65-F5344CB8AC3E}">
        <p14:creationId xmlns:p14="http://schemas.microsoft.com/office/powerpoint/2010/main" val="4000570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go&#10;&#10;Description automatically generated">
            <a:extLst>
              <a:ext uri="{FF2B5EF4-FFF2-40B4-BE49-F238E27FC236}">
                <a16:creationId xmlns:a16="http://schemas.microsoft.com/office/drawing/2014/main" id="{57A2DC7A-2067-C85C-8CAE-99A97029241C}"/>
              </a:ext>
            </a:extLst>
          </p:cNvPr>
          <p:cNvPicPr>
            <a:picLocks noChangeAspect="1"/>
          </p:cNvPicPr>
          <p:nvPr/>
        </p:nvPicPr>
        <p:blipFill>
          <a:blip r:embed="rId2"/>
          <a:stretch>
            <a:fillRect/>
          </a:stretch>
        </p:blipFill>
        <p:spPr>
          <a:xfrm>
            <a:off x="408284" y="5097077"/>
            <a:ext cx="1281289" cy="1371600"/>
          </a:xfrm>
          <a:prstGeom prst="rect">
            <a:avLst/>
          </a:prstGeom>
        </p:spPr>
      </p:pic>
      <p:sp>
        <p:nvSpPr>
          <p:cNvPr id="3" name="TextBox 2"/>
          <p:cNvSpPr txBox="1"/>
          <p:nvPr/>
        </p:nvSpPr>
        <p:spPr>
          <a:xfrm>
            <a:off x="2852928" y="975360"/>
            <a:ext cx="8339328" cy="830997"/>
          </a:xfrm>
          <a:prstGeom prst="rect">
            <a:avLst/>
          </a:prstGeom>
          <a:noFill/>
        </p:spPr>
        <p:txBody>
          <a:bodyPr wrap="square" rtlCol="0">
            <a:spAutoFit/>
          </a:bodyPr>
          <a:lstStyle/>
          <a:p>
            <a:pPr algn="ctr"/>
            <a:r>
              <a:rPr lang="en-US" sz="4800" dirty="0">
                <a:solidFill>
                  <a:schemeClr val="accent1"/>
                </a:solidFill>
              </a:rPr>
              <a:t>30 Day Notice to Vacate</a:t>
            </a:r>
          </a:p>
        </p:txBody>
      </p:sp>
      <p:sp>
        <p:nvSpPr>
          <p:cNvPr id="4" name="TextBox 3"/>
          <p:cNvSpPr txBox="1"/>
          <p:nvPr/>
        </p:nvSpPr>
        <p:spPr>
          <a:xfrm>
            <a:off x="2852928" y="1806357"/>
            <a:ext cx="8875776" cy="3539430"/>
          </a:xfrm>
          <a:prstGeom prst="rect">
            <a:avLst/>
          </a:prstGeom>
          <a:noFill/>
        </p:spPr>
        <p:txBody>
          <a:bodyPr wrap="square" rtlCol="0">
            <a:spAutoFit/>
          </a:bodyPr>
          <a:lstStyle/>
          <a:p>
            <a:pPr marL="285750" indent="-28575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Issued promptly after KYTC obtains possession of the property.</a:t>
            </a:r>
          </a:p>
          <a:p>
            <a:pPr marL="457200" indent="-457200">
              <a:buFont typeface="Arial" panose="020B0604020202020204" pitchFamily="34" charset="0"/>
              <a:buChar char="•"/>
            </a:pPr>
            <a:r>
              <a:rPr lang="en-US" sz="3200" dirty="0"/>
              <a:t>60 days have passed since the issuance of the 90 day notice.</a:t>
            </a:r>
          </a:p>
          <a:p>
            <a:pPr marL="457200" indent="-457200">
              <a:buFont typeface="Arial" panose="020B0604020202020204" pitchFamily="34" charset="0"/>
              <a:buChar char="•"/>
            </a:pPr>
            <a:r>
              <a:rPr lang="en-US" sz="3200" dirty="0"/>
              <a:t>The notice shall state the date by which the property is to be vacated.</a:t>
            </a:r>
          </a:p>
        </p:txBody>
      </p:sp>
    </p:spTree>
    <p:extLst>
      <p:ext uri="{BB962C8B-B14F-4D97-AF65-F5344CB8AC3E}">
        <p14:creationId xmlns:p14="http://schemas.microsoft.com/office/powerpoint/2010/main" val="1407773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go&#10;&#10;Description automatically generated">
            <a:extLst>
              <a:ext uri="{FF2B5EF4-FFF2-40B4-BE49-F238E27FC236}">
                <a16:creationId xmlns:a16="http://schemas.microsoft.com/office/drawing/2014/main" id="{57A2DC7A-2067-C85C-8CAE-99A97029241C}"/>
              </a:ext>
            </a:extLst>
          </p:cNvPr>
          <p:cNvPicPr>
            <a:picLocks noChangeAspect="1"/>
          </p:cNvPicPr>
          <p:nvPr/>
        </p:nvPicPr>
        <p:blipFill>
          <a:blip r:embed="rId3"/>
          <a:stretch>
            <a:fillRect/>
          </a:stretch>
        </p:blipFill>
        <p:spPr>
          <a:xfrm>
            <a:off x="408284" y="5097077"/>
            <a:ext cx="1281289" cy="1371600"/>
          </a:xfrm>
          <a:prstGeom prst="rect">
            <a:avLst/>
          </a:prstGeom>
        </p:spPr>
      </p:pic>
      <p:sp>
        <p:nvSpPr>
          <p:cNvPr id="2" name="TextBox 1">
            <a:extLst>
              <a:ext uri="{FF2B5EF4-FFF2-40B4-BE49-F238E27FC236}">
                <a16:creationId xmlns:a16="http://schemas.microsoft.com/office/drawing/2014/main" id="{5F9B47FA-194C-9C18-C597-1471D0CBA9A2}"/>
              </a:ext>
            </a:extLst>
          </p:cNvPr>
          <p:cNvSpPr txBox="1"/>
          <p:nvPr/>
        </p:nvSpPr>
        <p:spPr>
          <a:xfrm>
            <a:off x="2698376" y="683558"/>
            <a:ext cx="8534400" cy="830997"/>
          </a:xfrm>
          <a:prstGeom prst="rect">
            <a:avLst/>
          </a:prstGeom>
          <a:noFill/>
        </p:spPr>
        <p:txBody>
          <a:bodyPr wrap="square" rtlCol="0">
            <a:spAutoFit/>
          </a:bodyPr>
          <a:lstStyle/>
          <a:p>
            <a:pPr algn="ctr"/>
            <a:r>
              <a:rPr lang="en-US" sz="4800" b="1" dirty="0">
                <a:solidFill>
                  <a:schemeClr val="accent1"/>
                </a:solidFill>
              </a:rPr>
              <a:t>MID Payment “Buy Down”</a:t>
            </a:r>
          </a:p>
        </p:txBody>
      </p:sp>
      <p:sp>
        <p:nvSpPr>
          <p:cNvPr id="3" name="TextBox 2">
            <a:extLst>
              <a:ext uri="{FF2B5EF4-FFF2-40B4-BE49-F238E27FC236}">
                <a16:creationId xmlns:a16="http://schemas.microsoft.com/office/drawing/2014/main" id="{0B9F82D9-10E6-11A6-5162-84BC62064BDD}"/>
              </a:ext>
            </a:extLst>
          </p:cNvPr>
          <p:cNvSpPr txBox="1"/>
          <p:nvPr/>
        </p:nvSpPr>
        <p:spPr>
          <a:xfrm>
            <a:off x="2200836" y="1900511"/>
            <a:ext cx="9865658" cy="4401205"/>
          </a:xfrm>
          <a:prstGeom prst="rect">
            <a:avLst/>
          </a:prstGeom>
          <a:noFill/>
        </p:spPr>
        <p:txBody>
          <a:bodyPr wrap="square" rtlCol="0">
            <a:spAutoFit/>
          </a:bodyPr>
          <a:lstStyle/>
          <a:p>
            <a:r>
              <a:rPr lang="en-US" sz="4000" b="1" dirty="0"/>
              <a:t>An amount that when added to the down payment will reduce the replacement dwelling mortgage to an amount that can be amortized with the same monthly principal and interest payment over the same remaining term as the displacement mortgage.</a:t>
            </a:r>
          </a:p>
        </p:txBody>
      </p:sp>
    </p:spTree>
    <p:extLst>
      <p:ext uri="{BB962C8B-B14F-4D97-AF65-F5344CB8AC3E}">
        <p14:creationId xmlns:p14="http://schemas.microsoft.com/office/powerpoint/2010/main" val="242136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go&#10;&#10;Description automatically generated">
            <a:extLst>
              <a:ext uri="{FF2B5EF4-FFF2-40B4-BE49-F238E27FC236}">
                <a16:creationId xmlns:a16="http://schemas.microsoft.com/office/drawing/2014/main" id="{57A2DC7A-2067-C85C-8CAE-99A97029241C}"/>
              </a:ext>
            </a:extLst>
          </p:cNvPr>
          <p:cNvPicPr>
            <a:picLocks noChangeAspect="1"/>
          </p:cNvPicPr>
          <p:nvPr/>
        </p:nvPicPr>
        <p:blipFill>
          <a:blip r:embed="rId3"/>
          <a:stretch>
            <a:fillRect/>
          </a:stretch>
        </p:blipFill>
        <p:spPr>
          <a:xfrm>
            <a:off x="408284" y="5097077"/>
            <a:ext cx="1281289" cy="1371600"/>
          </a:xfrm>
          <a:prstGeom prst="rect">
            <a:avLst/>
          </a:prstGeom>
        </p:spPr>
      </p:pic>
      <p:sp>
        <p:nvSpPr>
          <p:cNvPr id="2" name="TextBox 1">
            <a:extLst>
              <a:ext uri="{FF2B5EF4-FFF2-40B4-BE49-F238E27FC236}">
                <a16:creationId xmlns:a16="http://schemas.microsoft.com/office/drawing/2014/main" id="{5F9B47FA-194C-9C18-C597-1471D0CBA9A2}"/>
              </a:ext>
            </a:extLst>
          </p:cNvPr>
          <p:cNvSpPr txBox="1"/>
          <p:nvPr/>
        </p:nvSpPr>
        <p:spPr>
          <a:xfrm>
            <a:off x="2698376" y="607358"/>
            <a:ext cx="8534400" cy="830997"/>
          </a:xfrm>
          <a:prstGeom prst="rect">
            <a:avLst/>
          </a:prstGeom>
          <a:noFill/>
        </p:spPr>
        <p:txBody>
          <a:bodyPr wrap="square" rtlCol="0">
            <a:spAutoFit/>
          </a:bodyPr>
          <a:lstStyle/>
          <a:p>
            <a:pPr algn="ctr"/>
            <a:r>
              <a:rPr lang="en-US" sz="4800" b="1" dirty="0">
                <a:solidFill>
                  <a:schemeClr val="accent1"/>
                </a:solidFill>
              </a:rPr>
              <a:t>MID Payment “Buy Down”</a:t>
            </a:r>
          </a:p>
        </p:txBody>
      </p:sp>
      <p:sp>
        <p:nvSpPr>
          <p:cNvPr id="3" name="TextBox 2">
            <a:extLst>
              <a:ext uri="{FF2B5EF4-FFF2-40B4-BE49-F238E27FC236}">
                <a16:creationId xmlns:a16="http://schemas.microsoft.com/office/drawing/2014/main" id="{0B9F82D9-10E6-11A6-5162-84BC62064BDD}"/>
              </a:ext>
            </a:extLst>
          </p:cNvPr>
          <p:cNvSpPr txBox="1"/>
          <p:nvPr/>
        </p:nvSpPr>
        <p:spPr>
          <a:xfrm>
            <a:off x="2200836" y="1900511"/>
            <a:ext cx="9865658" cy="4401205"/>
          </a:xfrm>
          <a:prstGeom prst="rect">
            <a:avLst/>
          </a:prstGeom>
          <a:noFill/>
        </p:spPr>
        <p:txBody>
          <a:bodyPr wrap="square" rtlCol="0">
            <a:spAutoFit/>
          </a:bodyPr>
          <a:lstStyle/>
          <a:p>
            <a:pPr marL="571500" indent="-571500">
              <a:buFont typeface="Arial" panose="020B0604020202020204" pitchFamily="34" charset="0"/>
              <a:buChar char="•"/>
            </a:pPr>
            <a:r>
              <a:rPr lang="en-US" sz="4000" dirty="0">
                <a:solidFill>
                  <a:schemeClr val="accent1"/>
                </a:solidFill>
              </a:rPr>
              <a:t>$100,000 </a:t>
            </a:r>
            <a:r>
              <a:rPr lang="en-US" sz="4000" dirty="0"/>
              <a:t>Mortgage, Term 360 Months, Interest Rate </a:t>
            </a:r>
            <a:r>
              <a:rPr lang="en-US" sz="4000" dirty="0">
                <a:solidFill>
                  <a:srgbClr val="FF9933"/>
                </a:solidFill>
              </a:rPr>
              <a:t>4.5%</a:t>
            </a:r>
            <a:r>
              <a:rPr lang="en-US" sz="4000" dirty="0"/>
              <a:t>, Payment = </a:t>
            </a:r>
            <a:r>
              <a:rPr lang="en-US" sz="4000" dirty="0">
                <a:solidFill>
                  <a:srgbClr val="00FF00"/>
                </a:solidFill>
              </a:rPr>
              <a:t>$506.69</a:t>
            </a:r>
          </a:p>
          <a:p>
            <a:endParaRPr lang="en-US" sz="4000" dirty="0"/>
          </a:p>
          <a:p>
            <a:pPr marL="571500" indent="-571500">
              <a:buFont typeface="Arial" panose="020B0604020202020204" pitchFamily="34" charset="0"/>
              <a:buChar char="•"/>
            </a:pPr>
            <a:r>
              <a:rPr lang="en-US" sz="4000" dirty="0">
                <a:solidFill>
                  <a:schemeClr val="accent1"/>
                </a:solidFill>
              </a:rPr>
              <a:t>$80,164 </a:t>
            </a:r>
            <a:r>
              <a:rPr lang="en-US" sz="4000" dirty="0"/>
              <a:t>Mortgage, Term 360 Months, Interest Rate </a:t>
            </a:r>
            <a:r>
              <a:rPr lang="en-US" sz="4000" dirty="0">
                <a:solidFill>
                  <a:srgbClr val="FF9933"/>
                </a:solidFill>
              </a:rPr>
              <a:t>6.5%</a:t>
            </a:r>
            <a:r>
              <a:rPr lang="en-US" sz="4000" dirty="0"/>
              <a:t> Payment = </a:t>
            </a:r>
            <a:r>
              <a:rPr lang="en-US" sz="4000" dirty="0">
                <a:solidFill>
                  <a:srgbClr val="00FF00"/>
                </a:solidFill>
              </a:rPr>
              <a:t>$506.69</a:t>
            </a:r>
          </a:p>
          <a:p>
            <a:endParaRPr lang="en-US" sz="4000" dirty="0"/>
          </a:p>
          <a:p>
            <a:pPr marL="571500" indent="-571500">
              <a:buFont typeface="Arial" panose="020B0604020202020204" pitchFamily="34" charset="0"/>
              <a:buChar char="•"/>
            </a:pPr>
            <a:r>
              <a:rPr lang="en-US" sz="4000" dirty="0">
                <a:solidFill>
                  <a:schemeClr val="accent1"/>
                </a:solidFill>
              </a:rPr>
              <a:t>$100,000 </a:t>
            </a:r>
            <a:r>
              <a:rPr lang="en-US" sz="4000" dirty="0"/>
              <a:t>–</a:t>
            </a:r>
            <a:r>
              <a:rPr lang="en-US" sz="4000" dirty="0">
                <a:solidFill>
                  <a:schemeClr val="accent1"/>
                </a:solidFill>
              </a:rPr>
              <a:t> $80,164 </a:t>
            </a:r>
            <a:r>
              <a:rPr lang="en-US" sz="4000" dirty="0"/>
              <a:t>= </a:t>
            </a:r>
            <a:r>
              <a:rPr lang="en-US" sz="4000" b="1" dirty="0">
                <a:solidFill>
                  <a:srgbClr val="FF0000"/>
                </a:solidFill>
              </a:rPr>
              <a:t>$19,836</a:t>
            </a:r>
          </a:p>
        </p:txBody>
      </p:sp>
    </p:spTree>
    <p:extLst>
      <p:ext uri="{BB962C8B-B14F-4D97-AF65-F5344CB8AC3E}">
        <p14:creationId xmlns:p14="http://schemas.microsoft.com/office/powerpoint/2010/main" val="294856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go&#10;&#10;Description automatically generated">
            <a:extLst>
              <a:ext uri="{FF2B5EF4-FFF2-40B4-BE49-F238E27FC236}">
                <a16:creationId xmlns:a16="http://schemas.microsoft.com/office/drawing/2014/main" id="{57A2DC7A-2067-C85C-8CAE-99A97029241C}"/>
              </a:ext>
            </a:extLst>
          </p:cNvPr>
          <p:cNvPicPr>
            <a:picLocks noChangeAspect="1"/>
          </p:cNvPicPr>
          <p:nvPr/>
        </p:nvPicPr>
        <p:blipFill>
          <a:blip r:embed="rId3"/>
          <a:stretch>
            <a:fillRect/>
          </a:stretch>
        </p:blipFill>
        <p:spPr>
          <a:xfrm>
            <a:off x="408284" y="5097077"/>
            <a:ext cx="1281289" cy="1371600"/>
          </a:xfrm>
          <a:prstGeom prst="rect">
            <a:avLst/>
          </a:prstGeom>
        </p:spPr>
      </p:pic>
      <p:sp>
        <p:nvSpPr>
          <p:cNvPr id="3" name="TextBox 2">
            <a:extLst>
              <a:ext uri="{FF2B5EF4-FFF2-40B4-BE49-F238E27FC236}">
                <a16:creationId xmlns:a16="http://schemas.microsoft.com/office/drawing/2014/main" id="{0B9F82D9-10E6-11A6-5162-84BC62064BDD}"/>
              </a:ext>
            </a:extLst>
          </p:cNvPr>
          <p:cNvSpPr txBox="1"/>
          <p:nvPr/>
        </p:nvSpPr>
        <p:spPr>
          <a:xfrm>
            <a:off x="2572871" y="2459504"/>
            <a:ext cx="9072282" cy="1938992"/>
          </a:xfrm>
          <a:prstGeom prst="rect">
            <a:avLst/>
          </a:prstGeom>
          <a:noFill/>
        </p:spPr>
        <p:txBody>
          <a:bodyPr wrap="square" rtlCol="0">
            <a:spAutoFit/>
          </a:bodyPr>
          <a:lstStyle/>
          <a:p>
            <a:pPr algn="ctr"/>
            <a:r>
              <a:rPr lang="en-US" sz="12000" b="1" dirty="0">
                <a:solidFill>
                  <a:srgbClr val="FF0000"/>
                </a:solidFill>
              </a:rPr>
              <a:t>$99,239.12</a:t>
            </a:r>
          </a:p>
        </p:txBody>
      </p:sp>
    </p:spTree>
    <p:extLst>
      <p:ext uri="{BB962C8B-B14F-4D97-AF65-F5344CB8AC3E}">
        <p14:creationId xmlns:p14="http://schemas.microsoft.com/office/powerpoint/2010/main" val="999959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go&#10;&#10;Description automatically generated">
            <a:extLst>
              <a:ext uri="{FF2B5EF4-FFF2-40B4-BE49-F238E27FC236}">
                <a16:creationId xmlns:a16="http://schemas.microsoft.com/office/drawing/2014/main" id="{57A2DC7A-2067-C85C-8CAE-99A97029241C}"/>
              </a:ext>
            </a:extLst>
          </p:cNvPr>
          <p:cNvPicPr>
            <a:picLocks noChangeAspect="1"/>
          </p:cNvPicPr>
          <p:nvPr/>
        </p:nvPicPr>
        <p:blipFill>
          <a:blip r:embed="rId2"/>
          <a:stretch>
            <a:fillRect/>
          </a:stretch>
        </p:blipFill>
        <p:spPr>
          <a:xfrm>
            <a:off x="408284" y="5097077"/>
            <a:ext cx="1281289" cy="1371600"/>
          </a:xfrm>
          <a:prstGeom prst="rect">
            <a:avLst/>
          </a:prstGeom>
        </p:spPr>
      </p:pic>
      <p:sp>
        <p:nvSpPr>
          <p:cNvPr id="2" name="TextBox 1">
            <a:extLst>
              <a:ext uri="{FF2B5EF4-FFF2-40B4-BE49-F238E27FC236}">
                <a16:creationId xmlns:a16="http://schemas.microsoft.com/office/drawing/2014/main" id="{5F9B47FA-194C-9C18-C597-1471D0CBA9A2}"/>
              </a:ext>
            </a:extLst>
          </p:cNvPr>
          <p:cNvSpPr txBox="1"/>
          <p:nvPr/>
        </p:nvSpPr>
        <p:spPr>
          <a:xfrm>
            <a:off x="2698375" y="986117"/>
            <a:ext cx="7709648" cy="830997"/>
          </a:xfrm>
          <a:prstGeom prst="rect">
            <a:avLst/>
          </a:prstGeom>
          <a:noFill/>
        </p:spPr>
        <p:txBody>
          <a:bodyPr wrap="square" rtlCol="0">
            <a:spAutoFit/>
          </a:bodyPr>
          <a:lstStyle/>
          <a:p>
            <a:pPr algn="ctr"/>
            <a:r>
              <a:rPr lang="en-US" sz="4800" b="1" dirty="0">
                <a:solidFill>
                  <a:schemeClr val="accent1"/>
                </a:solidFill>
              </a:rPr>
              <a:t>Items Needed</a:t>
            </a:r>
          </a:p>
        </p:txBody>
      </p:sp>
      <p:sp>
        <p:nvSpPr>
          <p:cNvPr id="3" name="TextBox 2">
            <a:extLst>
              <a:ext uri="{FF2B5EF4-FFF2-40B4-BE49-F238E27FC236}">
                <a16:creationId xmlns:a16="http://schemas.microsoft.com/office/drawing/2014/main" id="{0B9F82D9-10E6-11A6-5162-84BC62064BDD}"/>
              </a:ext>
            </a:extLst>
          </p:cNvPr>
          <p:cNvSpPr txBox="1"/>
          <p:nvPr/>
        </p:nvSpPr>
        <p:spPr>
          <a:xfrm>
            <a:off x="2042831" y="2420470"/>
            <a:ext cx="9423028" cy="3785652"/>
          </a:xfrm>
          <a:prstGeom prst="rect">
            <a:avLst/>
          </a:prstGeom>
          <a:noFill/>
        </p:spPr>
        <p:txBody>
          <a:bodyPr wrap="square" rtlCol="0">
            <a:spAutoFit/>
          </a:bodyPr>
          <a:lstStyle/>
          <a:p>
            <a:pPr marL="571500" indent="-571500">
              <a:buFont typeface="Arial" panose="020B0604020202020204" pitchFamily="34" charset="0"/>
              <a:buChar char="•"/>
            </a:pPr>
            <a:r>
              <a:rPr lang="en-US" sz="4000" b="1" dirty="0"/>
              <a:t>Original Mortgage</a:t>
            </a:r>
          </a:p>
          <a:p>
            <a:pPr marL="571500" indent="-571500">
              <a:buFont typeface="Arial" panose="020B0604020202020204" pitchFamily="34" charset="0"/>
              <a:buChar char="•"/>
            </a:pPr>
            <a:r>
              <a:rPr lang="en-US" sz="4000" b="1" dirty="0"/>
              <a:t>Payoff Information</a:t>
            </a:r>
          </a:p>
          <a:p>
            <a:pPr marL="571500" indent="-571500">
              <a:buFont typeface="Arial" panose="020B0604020202020204" pitchFamily="34" charset="0"/>
              <a:buChar char="•"/>
            </a:pPr>
            <a:r>
              <a:rPr lang="en-US" sz="4000" b="1" dirty="0"/>
              <a:t>Most Recent Mortgage Statement</a:t>
            </a:r>
          </a:p>
          <a:p>
            <a:pPr marL="571500" indent="-571500">
              <a:buFont typeface="Arial" panose="020B0604020202020204" pitchFamily="34" charset="0"/>
              <a:buChar char="•"/>
            </a:pPr>
            <a:r>
              <a:rPr lang="en-US" sz="4000" b="1" dirty="0"/>
              <a:t>New Closing Statement</a:t>
            </a:r>
          </a:p>
          <a:p>
            <a:pPr marL="571500" indent="-571500">
              <a:buFont typeface="Arial" panose="020B0604020202020204" pitchFamily="34" charset="0"/>
              <a:buChar char="•"/>
            </a:pPr>
            <a:r>
              <a:rPr lang="en-US" sz="4000" b="1" dirty="0"/>
              <a:t>Prevailing Interest Rate (TC62-50)</a:t>
            </a:r>
          </a:p>
          <a:p>
            <a:pPr marL="571500" indent="-571500">
              <a:buFont typeface="Arial" panose="020B0604020202020204" pitchFamily="34" charset="0"/>
              <a:buChar char="•"/>
            </a:pPr>
            <a:r>
              <a:rPr lang="en-US" sz="4000" b="1" dirty="0"/>
              <a:t>Mortgage Differential Calculator</a:t>
            </a:r>
          </a:p>
        </p:txBody>
      </p:sp>
    </p:spTree>
    <p:extLst>
      <p:ext uri="{BB962C8B-B14F-4D97-AF65-F5344CB8AC3E}">
        <p14:creationId xmlns:p14="http://schemas.microsoft.com/office/powerpoint/2010/main" val="96236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go&#10;&#10;Description automatically generated">
            <a:extLst>
              <a:ext uri="{FF2B5EF4-FFF2-40B4-BE49-F238E27FC236}">
                <a16:creationId xmlns:a16="http://schemas.microsoft.com/office/drawing/2014/main" id="{57A2DC7A-2067-C85C-8CAE-99A97029241C}"/>
              </a:ext>
            </a:extLst>
          </p:cNvPr>
          <p:cNvPicPr>
            <a:picLocks noChangeAspect="1"/>
          </p:cNvPicPr>
          <p:nvPr/>
        </p:nvPicPr>
        <p:blipFill>
          <a:blip r:embed="rId2"/>
          <a:stretch>
            <a:fillRect/>
          </a:stretch>
        </p:blipFill>
        <p:spPr>
          <a:xfrm>
            <a:off x="408284" y="5097077"/>
            <a:ext cx="1281289" cy="1371600"/>
          </a:xfrm>
          <a:prstGeom prst="rect">
            <a:avLst/>
          </a:prstGeom>
        </p:spPr>
      </p:pic>
      <p:pic>
        <p:nvPicPr>
          <p:cNvPr id="3" name="Picture 2">
            <a:extLst>
              <a:ext uri="{FF2B5EF4-FFF2-40B4-BE49-F238E27FC236}">
                <a16:creationId xmlns:a16="http://schemas.microsoft.com/office/drawing/2014/main" id="{360BD78C-D2BF-6DB6-6F82-039A8DB10CE4}"/>
              </a:ext>
            </a:extLst>
          </p:cNvPr>
          <p:cNvPicPr>
            <a:picLocks noChangeAspect="1"/>
          </p:cNvPicPr>
          <p:nvPr/>
        </p:nvPicPr>
        <p:blipFill>
          <a:blip r:embed="rId3"/>
          <a:stretch>
            <a:fillRect/>
          </a:stretch>
        </p:blipFill>
        <p:spPr>
          <a:xfrm>
            <a:off x="2158045" y="1138516"/>
            <a:ext cx="9891235" cy="4616823"/>
          </a:xfrm>
          <a:prstGeom prst="rect">
            <a:avLst/>
          </a:prstGeom>
        </p:spPr>
      </p:pic>
      <p:sp>
        <p:nvSpPr>
          <p:cNvPr id="2" name="TextBox 1">
            <a:extLst>
              <a:ext uri="{FF2B5EF4-FFF2-40B4-BE49-F238E27FC236}">
                <a16:creationId xmlns:a16="http://schemas.microsoft.com/office/drawing/2014/main" id="{C7814796-0A5C-1252-51D3-EB7518855DF0}"/>
              </a:ext>
            </a:extLst>
          </p:cNvPr>
          <p:cNvSpPr txBox="1"/>
          <p:nvPr/>
        </p:nvSpPr>
        <p:spPr>
          <a:xfrm>
            <a:off x="3977196" y="2547887"/>
            <a:ext cx="3142695" cy="215444"/>
          </a:xfrm>
          <a:prstGeom prst="rect">
            <a:avLst/>
          </a:prstGeom>
          <a:solidFill>
            <a:srgbClr val="FFFF99"/>
          </a:solidFill>
        </p:spPr>
        <p:txBody>
          <a:bodyPr wrap="square" rtlCol="0">
            <a:spAutoFit/>
          </a:bodyPr>
          <a:lstStyle/>
          <a:p>
            <a:endParaRPr lang="en-US" sz="800" dirty="0"/>
          </a:p>
        </p:txBody>
      </p:sp>
    </p:spTree>
    <p:extLst>
      <p:ext uri="{BB962C8B-B14F-4D97-AF65-F5344CB8AC3E}">
        <p14:creationId xmlns:p14="http://schemas.microsoft.com/office/powerpoint/2010/main" val="353196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go&#10;&#10;Description automatically generated">
            <a:extLst>
              <a:ext uri="{FF2B5EF4-FFF2-40B4-BE49-F238E27FC236}">
                <a16:creationId xmlns:a16="http://schemas.microsoft.com/office/drawing/2014/main" id="{57A2DC7A-2067-C85C-8CAE-99A97029241C}"/>
              </a:ext>
            </a:extLst>
          </p:cNvPr>
          <p:cNvPicPr>
            <a:picLocks noChangeAspect="1"/>
          </p:cNvPicPr>
          <p:nvPr/>
        </p:nvPicPr>
        <p:blipFill>
          <a:blip r:embed="rId2"/>
          <a:stretch>
            <a:fillRect/>
          </a:stretch>
        </p:blipFill>
        <p:spPr>
          <a:xfrm>
            <a:off x="408284" y="5097077"/>
            <a:ext cx="1281289" cy="1371600"/>
          </a:xfrm>
          <a:prstGeom prst="rect">
            <a:avLst/>
          </a:prstGeom>
        </p:spPr>
      </p:pic>
      <p:pic>
        <p:nvPicPr>
          <p:cNvPr id="4" name="Picture 3">
            <a:extLst>
              <a:ext uri="{FF2B5EF4-FFF2-40B4-BE49-F238E27FC236}">
                <a16:creationId xmlns:a16="http://schemas.microsoft.com/office/drawing/2014/main" id="{2651EFA3-A0BB-5ABA-1476-F55CDDD4FB90}"/>
              </a:ext>
            </a:extLst>
          </p:cNvPr>
          <p:cNvPicPr>
            <a:picLocks noChangeAspect="1"/>
          </p:cNvPicPr>
          <p:nvPr/>
        </p:nvPicPr>
        <p:blipFill>
          <a:blip r:embed="rId3"/>
          <a:stretch>
            <a:fillRect/>
          </a:stretch>
        </p:blipFill>
        <p:spPr>
          <a:xfrm>
            <a:off x="2673071" y="133043"/>
            <a:ext cx="8810717" cy="6626343"/>
          </a:xfrm>
          <a:prstGeom prst="rect">
            <a:avLst/>
          </a:prstGeom>
        </p:spPr>
      </p:pic>
      <p:sp>
        <p:nvSpPr>
          <p:cNvPr id="2" name="TextBox 1">
            <a:extLst>
              <a:ext uri="{FF2B5EF4-FFF2-40B4-BE49-F238E27FC236}">
                <a16:creationId xmlns:a16="http://schemas.microsoft.com/office/drawing/2014/main" id="{66C42401-476D-1BD1-50BC-735EA0510F98}"/>
              </a:ext>
            </a:extLst>
          </p:cNvPr>
          <p:cNvSpPr txBox="1"/>
          <p:nvPr/>
        </p:nvSpPr>
        <p:spPr>
          <a:xfrm>
            <a:off x="8114190" y="443879"/>
            <a:ext cx="3142695" cy="215444"/>
          </a:xfrm>
          <a:prstGeom prst="rect">
            <a:avLst/>
          </a:prstGeom>
          <a:solidFill>
            <a:schemeClr val="bg1"/>
          </a:solidFill>
        </p:spPr>
        <p:txBody>
          <a:bodyPr wrap="square" rtlCol="0">
            <a:spAutoFit/>
          </a:bodyPr>
          <a:lstStyle/>
          <a:p>
            <a:endParaRPr lang="en-US" sz="800" dirty="0"/>
          </a:p>
        </p:txBody>
      </p:sp>
    </p:spTree>
    <p:extLst>
      <p:ext uri="{BB962C8B-B14F-4D97-AF65-F5344CB8AC3E}">
        <p14:creationId xmlns:p14="http://schemas.microsoft.com/office/powerpoint/2010/main" val="3983575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go&#10;&#10;Description automatically generated">
            <a:extLst>
              <a:ext uri="{FF2B5EF4-FFF2-40B4-BE49-F238E27FC236}">
                <a16:creationId xmlns:a16="http://schemas.microsoft.com/office/drawing/2014/main" id="{57A2DC7A-2067-C85C-8CAE-99A97029241C}"/>
              </a:ext>
            </a:extLst>
          </p:cNvPr>
          <p:cNvPicPr>
            <a:picLocks noChangeAspect="1"/>
          </p:cNvPicPr>
          <p:nvPr/>
        </p:nvPicPr>
        <p:blipFill>
          <a:blip r:embed="rId3"/>
          <a:stretch>
            <a:fillRect/>
          </a:stretch>
        </p:blipFill>
        <p:spPr>
          <a:xfrm>
            <a:off x="408284" y="5097077"/>
            <a:ext cx="1281289" cy="1371600"/>
          </a:xfrm>
          <a:prstGeom prst="rect">
            <a:avLst/>
          </a:prstGeom>
        </p:spPr>
      </p:pic>
      <p:sp>
        <p:nvSpPr>
          <p:cNvPr id="2" name="TextBox 1">
            <a:extLst>
              <a:ext uri="{FF2B5EF4-FFF2-40B4-BE49-F238E27FC236}">
                <a16:creationId xmlns:a16="http://schemas.microsoft.com/office/drawing/2014/main" id="{5F9B47FA-194C-9C18-C597-1471D0CBA9A2}"/>
              </a:ext>
            </a:extLst>
          </p:cNvPr>
          <p:cNvSpPr txBox="1"/>
          <p:nvPr/>
        </p:nvSpPr>
        <p:spPr>
          <a:xfrm>
            <a:off x="2698375" y="986117"/>
            <a:ext cx="7709648" cy="830997"/>
          </a:xfrm>
          <a:prstGeom prst="rect">
            <a:avLst/>
          </a:prstGeom>
          <a:noFill/>
        </p:spPr>
        <p:txBody>
          <a:bodyPr wrap="square" rtlCol="0">
            <a:spAutoFit/>
          </a:bodyPr>
          <a:lstStyle/>
          <a:p>
            <a:pPr algn="ctr"/>
            <a:r>
              <a:rPr lang="en-US" sz="4800" b="1" dirty="0">
                <a:solidFill>
                  <a:schemeClr val="accent1"/>
                </a:solidFill>
              </a:rPr>
              <a:t>Points</a:t>
            </a:r>
          </a:p>
        </p:txBody>
      </p:sp>
      <p:sp>
        <p:nvSpPr>
          <p:cNvPr id="3" name="TextBox 2">
            <a:extLst>
              <a:ext uri="{FF2B5EF4-FFF2-40B4-BE49-F238E27FC236}">
                <a16:creationId xmlns:a16="http://schemas.microsoft.com/office/drawing/2014/main" id="{0B9F82D9-10E6-11A6-5162-84BC62064BDD}"/>
              </a:ext>
            </a:extLst>
          </p:cNvPr>
          <p:cNvSpPr txBox="1"/>
          <p:nvPr/>
        </p:nvSpPr>
        <p:spPr>
          <a:xfrm>
            <a:off x="2042831" y="2420470"/>
            <a:ext cx="9020736" cy="1938992"/>
          </a:xfrm>
          <a:prstGeom prst="rect">
            <a:avLst/>
          </a:prstGeom>
          <a:noFill/>
        </p:spPr>
        <p:txBody>
          <a:bodyPr wrap="square" rtlCol="0">
            <a:spAutoFit/>
          </a:bodyPr>
          <a:lstStyle/>
          <a:p>
            <a:pPr marL="571500" indent="-571500" algn="ctr">
              <a:buFont typeface="Arial" panose="020B0604020202020204" pitchFamily="34" charset="0"/>
              <a:buChar char="•"/>
            </a:pPr>
            <a:r>
              <a:rPr lang="en-US" sz="4000" b="1" dirty="0"/>
              <a:t>Origination Points</a:t>
            </a:r>
          </a:p>
          <a:p>
            <a:pPr algn="ctr"/>
            <a:endParaRPr lang="en-US" sz="4000" b="1" dirty="0"/>
          </a:p>
          <a:p>
            <a:pPr marL="571500" indent="-571500" algn="ctr">
              <a:buFont typeface="Arial" panose="020B0604020202020204" pitchFamily="34" charset="0"/>
              <a:buChar char="•"/>
            </a:pPr>
            <a:r>
              <a:rPr lang="en-US" sz="4000" b="1" dirty="0"/>
              <a:t>Loan Discount (Buy Down) Points</a:t>
            </a:r>
          </a:p>
        </p:txBody>
      </p:sp>
    </p:spTree>
    <p:extLst>
      <p:ext uri="{BB962C8B-B14F-4D97-AF65-F5344CB8AC3E}">
        <p14:creationId xmlns:p14="http://schemas.microsoft.com/office/powerpoint/2010/main" val="243369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go&#10;&#10;Description automatically generated">
            <a:extLst>
              <a:ext uri="{FF2B5EF4-FFF2-40B4-BE49-F238E27FC236}">
                <a16:creationId xmlns:a16="http://schemas.microsoft.com/office/drawing/2014/main" id="{57A2DC7A-2067-C85C-8CAE-99A97029241C}"/>
              </a:ext>
            </a:extLst>
          </p:cNvPr>
          <p:cNvPicPr>
            <a:picLocks noChangeAspect="1"/>
          </p:cNvPicPr>
          <p:nvPr/>
        </p:nvPicPr>
        <p:blipFill>
          <a:blip r:embed="rId3"/>
          <a:stretch>
            <a:fillRect/>
          </a:stretch>
        </p:blipFill>
        <p:spPr>
          <a:xfrm>
            <a:off x="408284" y="5097077"/>
            <a:ext cx="1281289" cy="1371600"/>
          </a:xfrm>
          <a:prstGeom prst="rect">
            <a:avLst/>
          </a:prstGeom>
        </p:spPr>
      </p:pic>
      <p:sp>
        <p:nvSpPr>
          <p:cNvPr id="2" name="TextBox 1">
            <a:extLst>
              <a:ext uri="{FF2B5EF4-FFF2-40B4-BE49-F238E27FC236}">
                <a16:creationId xmlns:a16="http://schemas.microsoft.com/office/drawing/2014/main" id="{5F9B47FA-194C-9C18-C597-1471D0CBA9A2}"/>
              </a:ext>
            </a:extLst>
          </p:cNvPr>
          <p:cNvSpPr txBox="1"/>
          <p:nvPr/>
        </p:nvSpPr>
        <p:spPr>
          <a:xfrm>
            <a:off x="2698375" y="986117"/>
            <a:ext cx="7709648" cy="830997"/>
          </a:xfrm>
          <a:prstGeom prst="rect">
            <a:avLst/>
          </a:prstGeom>
          <a:noFill/>
        </p:spPr>
        <p:txBody>
          <a:bodyPr wrap="square" rtlCol="0">
            <a:spAutoFit/>
          </a:bodyPr>
          <a:lstStyle/>
          <a:p>
            <a:pPr algn="ctr"/>
            <a:r>
              <a:rPr lang="en-US" sz="4800" b="1" dirty="0">
                <a:solidFill>
                  <a:schemeClr val="accent1"/>
                </a:solidFill>
              </a:rPr>
              <a:t>Agents Responsibility</a:t>
            </a:r>
          </a:p>
        </p:txBody>
      </p:sp>
      <p:sp>
        <p:nvSpPr>
          <p:cNvPr id="3" name="TextBox 2">
            <a:extLst>
              <a:ext uri="{FF2B5EF4-FFF2-40B4-BE49-F238E27FC236}">
                <a16:creationId xmlns:a16="http://schemas.microsoft.com/office/drawing/2014/main" id="{0B9F82D9-10E6-11A6-5162-84BC62064BDD}"/>
              </a:ext>
            </a:extLst>
          </p:cNvPr>
          <p:cNvSpPr txBox="1"/>
          <p:nvPr/>
        </p:nvSpPr>
        <p:spPr>
          <a:xfrm>
            <a:off x="2142564" y="2169458"/>
            <a:ext cx="9708777" cy="4455460"/>
          </a:xfrm>
          <a:prstGeom prst="rect">
            <a:avLst/>
          </a:prstGeom>
          <a:noFill/>
        </p:spPr>
        <p:txBody>
          <a:bodyPr wrap="square" rtlCol="0">
            <a:spAutoFit/>
          </a:bodyPr>
          <a:lstStyle/>
          <a:p>
            <a:pPr marL="571500" indent="-571500">
              <a:buFont typeface="Arial" panose="020B0604020202020204" pitchFamily="34" charset="0"/>
              <a:buChar char="•"/>
            </a:pPr>
            <a:r>
              <a:rPr lang="en-US" sz="4000" b="1" dirty="0">
                <a:solidFill>
                  <a:srgbClr val="FF0000"/>
                </a:solidFill>
              </a:rPr>
              <a:t>Early</a:t>
            </a:r>
            <a:r>
              <a:rPr lang="en-US" sz="4000" b="1" dirty="0"/>
              <a:t> contact and communication</a:t>
            </a:r>
          </a:p>
          <a:p>
            <a:pPr marL="571500" indent="-571500">
              <a:buFont typeface="Arial" panose="020B0604020202020204" pitchFamily="34" charset="0"/>
              <a:buChar char="•"/>
            </a:pPr>
            <a:r>
              <a:rPr lang="en-US" sz="4000" b="1" dirty="0">
                <a:solidFill>
                  <a:srgbClr val="FF0000"/>
                </a:solidFill>
              </a:rPr>
              <a:t>Early</a:t>
            </a:r>
            <a:r>
              <a:rPr lang="en-US" sz="4000" b="1" dirty="0"/>
              <a:t> Communication with the bank</a:t>
            </a:r>
          </a:p>
          <a:p>
            <a:pPr marL="571500" indent="-571500">
              <a:buFont typeface="Arial" panose="020B0604020202020204" pitchFamily="34" charset="0"/>
              <a:buChar char="•"/>
            </a:pPr>
            <a:r>
              <a:rPr lang="en-US" sz="4000" b="1" dirty="0"/>
              <a:t>Collect required information </a:t>
            </a:r>
            <a:r>
              <a:rPr lang="en-US" sz="4000" b="1" dirty="0">
                <a:solidFill>
                  <a:srgbClr val="FF0000"/>
                </a:solidFill>
              </a:rPr>
              <a:t>Early</a:t>
            </a:r>
          </a:p>
          <a:p>
            <a:pPr marL="571500" indent="-571500">
              <a:buFont typeface="Arial" panose="020B0604020202020204" pitchFamily="34" charset="0"/>
              <a:buChar char="•"/>
            </a:pPr>
            <a:r>
              <a:rPr lang="en-US" sz="4000" b="1" dirty="0"/>
              <a:t>Encourage to pay on loan at closing</a:t>
            </a:r>
          </a:p>
          <a:p>
            <a:pPr marL="571500" indent="-571500">
              <a:buFont typeface="Arial" panose="020B0604020202020204" pitchFamily="34" charset="0"/>
              <a:buChar char="•"/>
            </a:pPr>
            <a:r>
              <a:rPr lang="en-US" sz="4000" b="1" dirty="0"/>
              <a:t>Update Prevailing Mortgage Rates</a:t>
            </a:r>
          </a:p>
          <a:p>
            <a:pPr marL="571500" indent="-571500">
              <a:buFont typeface="Arial" panose="020B0604020202020204" pitchFamily="34" charset="0"/>
              <a:buChar char="•"/>
            </a:pPr>
            <a:r>
              <a:rPr lang="en-US" sz="4000" b="1" dirty="0"/>
              <a:t>Do not disclose amounts until approved</a:t>
            </a:r>
          </a:p>
        </p:txBody>
      </p:sp>
    </p:spTree>
    <p:extLst>
      <p:ext uri="{BB962C8B-B14F-4D97-AF65-F5344CB8AC3E}">
        <p14:creationId xmlns:p14="http://schemas.microsoft.com/office/powerpoint/2010/main" val="285570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FFFFFF"/>
      </a:dk2>
      <a:lt2>
        <a:srgbClr val="023160"/>
      </a:lt2>
      <a:accent1>
        <a:srgbClr val="3ABCF6"/>
      </a:accent1>
      <a:accent2>
        <a:srgbClr val="000000"/>
      </a:accent2>
      <a:accent3>
        <a:srgbClr val="FFFFFF"/>
      </a:accent3>
      <a:accent4>
        <a:srgbClr val="0033A0"/>
      </a:accent4>
      <a:accent5>
        <a:srgbClr val="034A90"/>
      </a:accent5>
      <a:accent6>
        <a:srgbClr val="F2F2F2"/>
      </a:accent6>
      <a:hlink>
        <a:srgbClr val="0563C1"/>
      </a:hlink>
      <a:folHlink>
        <a:srgbClr val="494453"/>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rtnering Conference 2023" id="{1C98BA68-F0FC-4F84-A8F3-81EC4355C7E9}" vid="{A8EEF896-FD99-44D7-99CC-9A4DA0137D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Year xmlns="b47a5aad-adfb-4dac-9d3f-47090e67d565">2023</Year>
    <Day xmlns="b47a5aad-adfb-4dac-9d3f-47090e67d565">Wednesday</Day>
    <Speakers xmlns="b47a5aad-adfb-4dac-9d3f-47090e67d565">Jennifer Golson, Lori Hogg, MaryBeth Johnson, Tony Moore</Speakers>
    <Section xmlns="b47a5aad-adfb-4dac-9d3f-47090e67d565">9,150</Sec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0F30E28F43D84881B1E447717B93F8" ma:contentTypeVersion="7" ma:contentTypeDescription="Create a new document." ma:contentTypeScope="" ma:versionID="b748e49c15c57adbcf31b8296ec0e051">
  <xsd:schema xmlns:xsd="http://www.w3.org/2001/XMLSchema" xmlns:xs="http://www.w3.org/2001/XMLSchema" xmlns:p="http://schemas.microsoft.com/office/2006/metadata/properties" xmlns:ns2="b47a5aad-adfb-4dac-9d3f-47090e67d565" targetNamespace="http://schemas.microsoft.com/office/2006/metadata/properties" ma:root="true" ma:fieldsID="10e404f992e9072f4276d4f787b18ba3" ns2:_="">
    <xsd:import namespace="b47a5aad-adfb-4dac-9d3f-47090e67d565"/>
    <xsd:element name="properties">
      <xsd:complexType>
        <xsd:sequence>
          <xsd:element name="documentManagement">
            <xsd:complexType>
              <xsd:all>
                <xsd:element ref="ns2:Speakers" minOccurs="0"/>
                <xsd:element ref="ns2:Day" minOccurs="0"/>
                <xsd:element ref="ns2:Year" minOccurs="0"/>
                <xsd:element ref="ns2: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a5aad-adfb-4dac-9d3f-47090e67d565" elementFormDefault="qualified">
    <xsd:import namespace="http://schemas.microsoft.com/office/2006/documentManagement/types"/>
    <xsd:import namespace="http://schemas.microsoft.com/office/infopath/2007/PartnerControls"/>
    <xsd:element name="Speakers" ma:index="4" nillable="true" ma:displayName="Speakers" ma:internalName="Speakers" ma:readOnly="false">
      <xsd:simpleType>
        <xsd:restriction base="dms:Note">
          <xsd:maxLength value="255"/>
        </xsd:restriction>
      </xsd:simpleType>
    </xsd:element>
    <xsd:element name="Day" ma:index="5" nillable="true" ma:displayName="Day" ma:internalName="Day" ma:readOnly="false">
      <xsd:simpleType>
        <xsd:restriction base="dms:Text">
          <xsd:maxLength value="255"/>
        </xsd:restriction>
      </xsd:simpleType>
    </xsd:element>
    <xsd:element name="Year" ma:index="6" nillable="true" ma:displayName="Year" ma:internalName="Year" ma:readOnly="false">
      <xsd:simpleType>
        <xsd:restriction base="dms:Text">
          <xsd:maxLength value="255"/>
        </xsd:restriction>
      </xsd:simpleType>
    </xsd:element>
    <xsd:element name="Section" ma:index="7" nillable="true" ma:displayName="Section" ma:internalName="Sect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8D7BA3-8A6F-4F51-B1EE-3B01AA004FC5}">
  <ds:schemaRefs>
    <ds:schemaRef ds:uri="http://schemas.microsoft.com/sharepoint/v3/contenttype/forms"/>
  </ds:schemaRefs>
</ds:datastoreItem>
</file>

<file path=customXml/itemProps2.xml><?xml version="1.0" encoding="utf-8"?>
<ds:datastoreItem xmlns:ds="http://schemas.openxmlformats.org/officeDocument/2006/customXml" ds:itemID="{1B19A930-1B99-4E6A-8FC0-F4EC96DB90CA}">
  <ds:schemaRefs>
    <ds:schemaRef ds:uri="http://purl.org/dc/elements/1.1/"/>
    <ds:schemaRef ds:uri="230e9df3-be65-4c73-a93b-d1236ebd677e"/>
    <ds:schemaRef ds:uri="71af3243-3dd4-4a8d-8c0d-dd76da1f02a5"/>
    <ds:schemaRef ds:uri="http://purl.org/dc/terms/"/>
    <ds:schemaRef ds:uri="http://schemas.microsoft.com/office/infopath/2007/PartnerControls"/>
    <ds:schemaRef ds:uri="http://schemas.microsoft.com/office/2006/documentManagement/types"/>
    <ds:schemaRef ds:uri="http://www.w3.org/XML/1998/namespace"/>
    <ds:schemaRef ds:uri="16c05727-aa75-4e4a-9b5f-8a80a1165891"/>
    <ds:schemaRef ds:uri="http://schemas.openxmlformats.org/package/2006/metadata/core-properties"/>
    <ds:schemaRef ds:uri="http://schemas.microsoft.com/sharepoint/v3"/>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BB29C95-FF38-422C-96C6-2833B5DA51E6}"/>
</file>

<file path=docProps/app.xml><?xml version="1.0" encoding="utf-8"?>
<Properties xmlns="http://schemas.openxmlformats.org/officeDocument/2006/extended-properties" xmlns:vt="http://schemas.openxmlformats.org/officeDocument/2006/docPropsVTypes">
  <Template>Partnering Conference 2023</Template>
  <TotalTime>445</TotalTime>
  <Words>674</Words>
  <Application>Microsoft Office PowerPoint</Application>
  <PresentationFormat>Widescreen</PresentationFormat>
  <Paragraphs>88</Paragraphs>
  <Slides>19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Avenir Next LT Pro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Mortgage Interest Differential Payments</dc:title>
  <dc:creator>Moore, Tony E (KYTC)</dc:creator>
  <cp:lastModifiedBy>Jones, Karen G (KYTC)</cp:lastModifiedBy>
  <cp:revision>9</cp:revision>
  <dcterms:created xsi:type="dcterms:W3CDTF">2023-08-11T11:20:06Z</dcterms:created>
  <dcterms:modified xsi:type="dcterms:W3CDTF">2023-08-24T18:01:16Z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0x0101009E0F30E28F43D84881B1E447717B93F8</vt:lpwstr>
  </property>
</Properties>
</file>